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 id="2147483704" r:id="rId4"/>
    <p:sldMasterId id="2147483714" r:id="rId5"/>
    <p:sldMasterId id="2147483720" r:id="rId6"/>
  </p:sldMasterIdLst>
  <p:notesMasterIdLst>
    <p:notesMasterId r:id="rId44"/>
  </p:notesMasterIdLst>
  <p:sldIdLst>
    <p:sldId id="2561" r:id="rId7"/>
    <p:sldId id="285" r:id="rId8"/>
    <p:sldId id="2562" r:id="rId9"/>
    <p:sldId id="2563" r:id="rId10"/>
    <p:sldId id="258" r:id="rId11"/>
    <p:sldId id="324" r:id="rId12"/>
    <p:sldId id="308" r:id="rId13"/>
    <p:sldId id="2583" r:id="rId14"/>
    <p:sldId id="316" r:id="rId15"/>
    <p:sldId id="315" r:id="rId16"/>
    <p:sldId id="303" r:id="rId17"/>
    <p:sldId id="264" r:id="rId18"/>
    <p:sldId id="323" r:id="rId19"/>
    <p:sldId id="2586" r:id="rId20"/>
    <p:sldId id="2590" r:id="rId21"/>
    <p:sldId id="2589" r:id="rId22"/>
    <p:sldId id="2587" r:id="rId23"/>
    <p:sldId id="280" r:id="rId24"/>
    <p:sldId id="2564" r:id="rId25"/>
    <p:sldId id="2565" r:id="rId26"/>
    <p:sldId id="2566" r:id="rId27"/>
    <p:sldId id="2567" r:id="rId28"/>
    <p:sldId id="2568" r:id="rId29"/>
    <p:sldId id="2569" r:id="rId30"/>
    <p:sldId id="2570" r:id="rId31"/>
    <p:sldId id="2571" r:id="rId32"/>
    <p:sldId id="2572" r:id="rId33"/>
    <p:sldId id="2573" r:id="rId34"/>
    <p:sldId id="2574" r:id="rId35"/>
    <p:sldId id="2575" r:id="rId36"/>
    <p:sldId id="2576" r:id="rId37"/>
    <p:sldId id="2577" r:id="rId38"/>
    <p:sldId id="2578" r:id="rId39"/>
    <p:sldId id="2579" r:id="rId40"/>
    <p:sldId id="2580" r:id="rId41"/>
    <p:sldId id="2581" r:id="rId42"/>
    <p:sldId id="2582"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Purim: Celebrating Jewish Deliverance and Joy" id="{224673B2-F815-4375-8819-9056AAC028B5}">
          <p14:sldIdLst>
            <p14:sldId id="2561"/>
            <p14:sldId id="285"/>
            <p14:sldId id="2562"/>
          </p14:sldIdLst>
        </p14:section>
        <p14:section name="Historical Background of Purim" id="{4EB58868-618C-424B-AA2C-44DAB99484A0}">
          <p14:sldIdLst>
            <p14:sldId id="2563"/>
            <p14:sldId id="258"/>
            <p14:sldId id="324"/>
            <p14:sldId id="308"/>
            <p14:sldId id="2583"/>
            <p14:sldId id="316"/>
            <p14:sldId id="315"/>
            <p14:sldId id="303"/>
            <p14:sldId id="264"/>
            <p14:sldId id="323"/>
            <p14:sldId id="2586"/>
            <p14:sldId id="2590"/>
            <p14:sldId id="2589"/>
            <p14:sldId id="2587"/>
            <p14:sldId id="280"/>
            <p14:sldId id="2564"/>
            <p14:sldId id="2565"/>
          </p14:sldIdLst>
        </p14:section>
        <p14:section name="Traditional Observances and Customs" id="{4DC226B6-D695-44F3-8012-9B94BDC6FBF6}">
          <p14:sldIdLst>
            <p14:sldId id="2566"/>
            <p14:sldId id="2567"/>
            <p14:sldId id="2568"/>
            <p14:sldId id="2569"/>
          </p14:sldIdLst>
        </p14:section>
        <p14:section name="Symbolic Foods and Treats" id="{6AD795D0-34EF-444C-A814-10AC3083FE0F}">
          <p14:sldIdLst>
            <p14:sldId id="2570"/>
            <p14:sldId id="2571"/>
            <p14:sldId id="2572"/>
            <p14:sldId id="2573"/>
          </p14:sldIdLst>
        </p14:section>
        <p14:section name="The Spirit of Joy and Festivity" id="{C9C3A33A-86FD-4448-AD12-1355B7537D4F}">
          <p14:sldIdLst>
            <p14:sldId id="2574"/>
            <p14:sldId id="2575"/>
            <p14:sldId id="2576"/>
            <p14:sldId id="2577"/>
          </p14:sldIdLst>
        </p14:section>
        <p14:section name="Purim Around the World" id="{D464557E-4B09-490E-A4E9-6D0911578965}">
          <p14:sldIdLst>
            <p14:sldId id="2578"/>
            <p14:sldId id="2579"/>
            <p14:sldId id="2580"/>
            <p14:sldId id="2581"/>
          </p14:sldIdLst>
        </p14:section>
        <p14:section name="Conclusion" id="{A7D27328-DDCE-4606-A270-A62640BC3B34}">
          <p14:sldIdLst>
            <p14:sldId id="25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6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1BE33-7DE9-4C96-90E0-1FC37F779600}" v="306" dt="2025-02-24T17:46:23.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60"/>
  </p:normalViewPr>
  <p:slideViewPr>
    <p:cSldViewPr>
      <p:cViewPr varScale="1">
        <p:scale>
          <a:sx n="74" d="100"/>
          <a:sy n="74" d="100"/>
        </p:scale>
        <p:origin x="1714" y="28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Fielding" userId="839c4524678217c3" providerId="LiveId" clId="{8CC1BE33-7DE9-4C96-90E0-1FC37F779600}"/>
    <pc:docChg chg="undo custSel addSld delSld modSld sldOrd delMainMaster modMainMaster modSection">
      <pc:chgData name="Jay Fielding" userId="839c4524678217c3" providerId="LiveId" clId="{8CC1BE33-7DE9-4C96-90E0-1FC37F779600}" dt="2025-02-24T17:46:28.931" v="498" actId="14100"/>
      <pc:docMkLst>
        <pc:docMk/>
      </pc:docMkLst>
      <pc:sldChg chg="modSp add mod">
        <pc:chgData name="Jay Fielding" userId="839c4524678217c3" providerId="LiveId" clId="{8CC1BE33-7DE9-4C96-90E0-1FC37F779600}" dt="2025-02-24T16:54:10.894" v="34"/>
        <pc:sldMkLst>
          <pc:docMk/>
          <pc:sldMk cId="2058851218" sldId="258"/>
        </pc:sldMkLst>
        <pc:spChg chg="mod">
          <ac:chgData name="Jay Fielding" userId="839c4524678217c3" providerId="LiveId" clId="{8CC1BE33-7DE9-4C96-90E0-1FC37F779600}" dt="2025-02-24T16:54:10.894" v="34"/>
          <ac:spMkLst>
            <pc:docMk/>
            <pc:sldMk cId="2058851218" sldId="258"/>
            <ac:spMk id="21507" creationId="{AEF704A5-CC5A-7640-36FD-2A4D00D3E4D4}"/>
          </ac:spMkLst>
        </pc:spChg>
      </pc:sldChg>
      <pc:sldChg chg="add">
        <pc:chgData name="Jay Fielding" userId="839c4524678217c3" providerId="LiveId" clId="{8CC1BE33-7DE9-4C96-90E0-1FC37F779600}" dt="2025-02-24T16:48:29.706" v="6"/>
        <pc:sldMkLst>
          <pc:docMk/>
          <pc:sldMk cId="1091036688" sldId="264"/>
        </pc:sldMkLst>
      </pc:sldChg>
      <pc:sldChg chg="add">
        <pc:chgData name="Jay Fielding" userId="839c4524678217c3" providerId="LiveId" clId="{8CC1BE33-7DE9-4C96-90E0-1FC37F779600}" dt="2025-02-24T16:48:35.707" v="8"/>
        <pc:sldMkLst>
          <pc:docMk/>
          <pc:sldMk cId="407311663" sldId="280"/>
        </pc:sldMkLst>
      </pc:sldChg>
      <pc:sldChg chg="add">
        <pc:chgData name="Jay Fielding" userId="839c4524678217c3" providerId="LiveId" clId="{8CC1BE33-7DE9-4C96-90E0-1FC37F779600}" dt="2025-02-24T16:55:46.570" v="49"/>
        <pc:sldMkLst>
          <pc:docMk/>
          <pc:sldMk cId="359583511" sldId="285"/>
        </pc:sldMkLst>
      </pc:sldChg>
      <pc:sldChg chg="add del">
        <pc:chgData name="Jay Fielding" userId="839c4524678217c3" providerId="LiveId" clId="{8CC1BE33-7DE9-4C96-90E0-1FC37F779600}" dt="2025-02-24T16:48:52.710" v="10"/>
        <pc:sldMkLst>
          <pc:docMk/>
          <pc:sldMk cId="1011962597" sldId="285"/>
        </pc:sldMkLst>
      </pc:sldChg>
      <pc:sldChg chg="add">
        <pc:chgData name="Jay Fielding" userId="839c4524678217c3" providerId="LiveId" clId="{8CC1BE33-7DE9-4C96-90E0-1FC37F779600}" dt="2025-02-24T16:48:28.331" v="5"/>
        <pc:sldMkLst>
          <pc:docMk/>
          <pc:sldMk cId="1576481266" sldId="303"/>
        </pc:sldMkLst>
      </pc:sldChg>
      <pc:sldChg chg="add">
        <pc:chgData name="Jay Fielding" userId="839c4524678217c3" providerId="LiveId" clId="{8CC1BE33-7DE9-4C96-90E0-1FC37F779600}" dt="2025-02-24T16:48:19.380" v="2"/>
        <pc:sldMkLst>
          <pc:docMk/>
          <pc:sldMk cId="2474670972" sldId="308"/>
        </pc:sldMkLst>
      </pc:sldChg>
      <pc:sldChg chg="add">
        <pc:chgData name="Jay Fielding" userId="839c4524678217c3" providerId="LiveId" clId="{8CC1BE33-7DE9-4C96-90E0-1FC37F779600}" dt="2025-02-24T16:48:26.259" v="4"/>
        <pc:sldMkLst>
          <pc:docMk/>
          <pc:sldMk cId="2646582718" sldId="315"/>
        </pc:sldMkLst>
      </pc:sldChg>
      <pc:sldChg chg="add">
        <pc:chgData name="Jay Fielding" userId="839c4524678217c3" providerId="LiveId" clId="{8CC1BE33-7DE9-4C96-90E0-1FC37F779600}" dt="2025-02-24T16:48:21.036" v="3"/>
        <pc:sldMkLst>
          <pc:docMk/>
          <pc:sldMk cId="1422142514" sldId="316"/>
        </pc:sldMkLst>
      </pc:sldChg>
      <pc:sldChg chg="add">
        <pc:chgData name="Jay Fielding" userId="839c4524678217c3" providerId="LiveId" clId="{8CC1BE33-7DE9-4C96-90E0-1FC37F779600}" dt="2025-02-24T16:48:32.861" v="7"/>
        <pc:sldMkLst>
          <pc:docMk/>
          <pc:sldMk cId="3597729919" sldId="323"/>
        </pc:sldMkLst>
      </pc:sldChg>
      <pc:sldChg chg="modSp add mod">
        <pc:chgData name="Jay Fielding" userId="839c4524678217c3" providerId="LiveId" clId="{8CC1BE33-7DE9-4C96-90E0-1FC37F779600}" dt="2025-02-24T16:56:34.925" v="61" actId="33524"/>
        <pc:sldMkLst>
          <pc:docMk/>
          <pc:sldMk cId="3652439829" sldId="324"/>
        </pc:sldMkLst>
        <pc:spChg chg="mod">
          <ac:chgData name="Jay Fielding" userId="839c4524678217c3" providerId="LiveId" clId="{8CC1BE33-7DE9-4C96-90E0-1FC37F779600}" dt="2025-02-24T16:56:34.925" v="61" actId="33524"/>
          <ac:spMkLst>
            <pc:docMk/>
            <pc:sldMk cId="3652439829" sldId="324"/>
            <ac:spMk id="4" creationId="{72E2ACFE-091C-98B4-479C-EAA84FCF3F23}"/>
          </ac:spMkLst>
        </pc:spChg>
      </pc:sldChg>
      <pc:sldChg chg="addSp modSp mod">
        <pc:chgData name="Jay Fielding" userId="839c4524678217c3" providerId="LiveId" clId="{8CC1BE33-7DE9-4C96-90E0-1FC37F779600}" dt="2025-02-24T17:45:31.740" v="487" actId="1076"/>
        <pc:sldMkLst>
          <pc:docMk/>
          <pc:sldMk cId="1957134543" sldId="2561"/>
        </pc:sldMkLst>
        <pc:spChg chg="add mod">
          <ac:chgData name="Jay Fielding" userId="839c4524678217c3" providerId="LiveId" clId="{8CC1BE33-7DE9-4C96-90E0-1FC37F779600}" dt="2025-02-24T17:45:31.740" v="487" actId="1076"/>
          <ac:spMkLst>
            <pc:docMk/>
            <pc:sldMk cId="1957134543" sldId="2561"/>
            <ac:spMk id="4" creationId="{74FCB634-CA68-9A9D-664A-BAE2F58C653D}"/>
          </ac:spMkLst>
        </pc:spChg>
      </pc:sldChg>
      <pc:sldChg chg="addSp delSp modSp mod modClrScheme chgLayout">
        <pc:chgData name="Jay Fielding" userId="839c4524678217c3" providerId="LiveId" clId="{8CC1BE33-7DE9-4C96-90E0-1FC37F779600}" dt="2025-02-24T17:45:38.558" v="488"/>
        <pc:sldMkLst>
          <pc:docMk/>
          <pc:sldMk cId="1698852504" sldId="2562"/>
        </pc:sldMkLst>
        <pc:spChg chg="mod">
          <ac:chgData name="Jay Fielding" userId="839c4524678217c3" providerId="LiveId" clId="{8CC1BE33-7DE9-4C96-90E0-1FC37F779600}" dt="2025-02-24T17:02:36.687" v="79" actId="26606"/>
          <ac:spMkLst>
            <pc:docMk/>
            <pc:sldMk cId="1698852504" sldId="2562"/>
            <ac:spMk id="2" creationId="{DF84F834-0F5D-B285-6D8B-108764A050E2}"/>
          </ac:spMkLst>
        </pc:spChg>
        <pc:spChg chg="del mod">
          <ac:chgData name="Jay Fielding" userId="839c4524678217c3" providerId="LiveId" clId="{8CC1BE33-7DE9-4C96-90E0-1FC37F779600}" dt="2025-02-24T17:02:36.687" v="79" actId="26606"/>
          <ac:spMkLst>
            <pc:docMk/>
            <pc:sldMk cId="1698852504" sldId="2562"/>
            <ac:spMk id="3" creationId="{1D1C0BF5-C401-4F7D-9CFB-81329B2F45A5}"/>
          </ac:spMkLst>
        </pc:spChg>
        <pc:spChg chg="add mod">
          <ac:chgData name="Jay Fielding" userId="839c4524678217c3" providerId="LiveId" clId="{8CC1BE33-7DE9-4C96-90E0-1FC37F779600}" dt="2025-02-24T17:45:38.558" v="488"/>
          <ac:spMkLst>
            <pc:docMk/>
            <pc:sldMk cId="1698852504" sldId="2562"/>
            <ac:spMk id="4" creationId="{86FDB8A0-D364-0DEB-B613-6138507BE112}"/>
          </ac:spMkLst>
        </pc:spChg>
        <pc:graphicFrameChg chg="add">
          <ac:chgData name="Jay Fielding" userId="839c4524678217c3" providerId="LiveId" clId="{8CC1BE33-7DE9-4C96-90E0-1FC37F779600}" dt="2025-02-24T17:02:36.687" v="79" actId="26606"/>
          <ac:graphicFrameMkLst>
            <pc:docMk/>
            <pc:sldMk cId="1698852504" sldId="2562"/>
            <ac:graphicFrameMk id="5" creationId="{87482B9B-6C75-C5BA-67B6-628E08A8744F}"/>
          </ac:graphicFrameMkLst>
        </pc:graphicFrameChg>
      </pc:sldChg>
      <pc:sldChg chg="modSp mod">
        <pc:chgData name="Jay Fielding" userId="839c4524678217c3" providerId="LiveId" clId="{8CC1BE33-7DE9-4C96-90E0-1FC37F779600}" dt="2025-02-24T16:55:26.699" v="48" actId="20577"/>
        <pc:sldMkLst>
          <pc:docMk/>
          <pc:sldMk cId="840475719" sldId="2563"/>
        </pc:sldMkLst>
        <pc:spChg chg="mod">
          <ac:chgData name="Jay Fielding" userId="839c4524678217c3" providerId="LiveId" clId="{8CC1BE33-7DE9-4C96-90E0-1FC37F779600}" dt="2025-02-24T16:55:26.699" v="48" actId="20577"/>
          <ac:spMkLst>
            <pc:docMk/>
            <pc:sldMk cId="840475719" sldId="2563"/>
            <ac:spMk id="2" creationId="{F05CC17C-1C3C-33A3-D521-C2844995B3AE}"/>
          </ac:spMkLst>
        </pc:spChg>
      </pc:sldChg>
      <pc:sldChg chg="modSp mod">
        <pc:chgData name="Jay Fielding" userId="839c4524678217c3" providerId="LiveId" clId="{8CC1BE33-7DE9-4C96-90E0-1FC37F779600}" dt="2025-02-24T17:44:19.498" v="485" actId="20577"/>
        <pc:sldMkLst>
          <pc:docMk/>
          <pc:sldMk cId="3970980886" sldId="2565"/>
        </pc:sldMkLst>
        <pc:spChg chg="mod">
          <ac:chgData name="Jay Fielding" userId="839c4524678217c3" providerId="LiveId" clId="{8CC1BE33-7DE9-4C96-90E0-1FC37F779600}" dt="2025-02-24T17:44:19.498" v="485" actId="20577"/>
          <ac:spMkLst>
            <pc:docMk/>
            <pc:sldMk cId="3970980886" sldId="2565"/>
            <ac:spMk id="2" creationId="{2D3E7F21-D078-4071-77EC-9C63777956C2}"/>
          </ac:spMkLst>
        </pc:spChg>
      </pc:sldChg>
      <pc:sldChg chg="addSp modSp">
        <pc:chgData name="Jay Fielding" userId="839c4524678217c3" providerId="LiveId" clId="{8CC1BE33-7DE9-4C96-90E0-1FC37F779600}" dt="2025-02-24T17:01:41.096" v="78" actId="20577"/>
        <pc:sldMkLst>
          <pc:docMk/>
          <pc:sldMk cId="1548597451" sldId="2566"/>
        </pc:sldMkLst>
        <pc:spChg chg="mod">
          <ac:chgData name="Jay Fielding" userId="839c4524678217c3" providerId="LiveId" clId="{8CC1BE33-7DE9-4C96-90E0-1FC37F779600}" dt="2025-02-24T17:00:25.824" v="71" actId="1076"/>
          <ac:spMkLst>
            <pc:docMk/>
            <pc:sldMk cId="1548597451" sldId="2566"/>
            <ac:spMk id="2" creationId="{1EF89119-7C7D-79D5-B4F2-F777708C9CA6}"/>
          </ac:spMkLst>
        </pc:spChg>
        <pc:spChg chg="add mod">
          <ac:chgData name="Jay Fielding" userId="839c4524678217c3" providerId="LiveId" clId="{8CC1BE33-7DE9-4C96-90E0-1FC37F779600}" dt="2025-02-24T17:01:41.096" v="78" actId="20577"/>
          <ac:spMkLst>
            <pc:docMk/>
            <pc:sldMk cId="1548597451" sldId="2566"/>
            <ac:spMk id="3" creationId="{375AEB97-03A9-F73E-3C91-15266059363E}"/>
          </ac:spMkLst>
        </pc:spChg>
      </pc:sldChg>
      <pc:sldChg chg="addSp modSp">
        <pc:chgData name="Jay Fielding" userId="839c4524678217c3" providerId="LiveId" clId="{8CC1BE33-7DE9-4C96-90E0-1FC37F779600}" dt="2025-02-24T17:46:01.912" v="489"/>
        <pc:sldMkLst>
          <pc:docMk/>
          <pc:sldMk cId="1777579111" sldId="2579"/>
        </pc:sldMkLst>
        <pc:spChg chg="add mod">
          <ac:chgData name="Jay Fielding" userId="839c4524678217c3" providerId="LiveId" clId="{8CC1BE33-7DE9-4C96-90E0-1FC37F779600}" dt="2025-02-24T17:46:01.912" v="489"/>
          <ac:spMkLst>
            <pc:docMk/>
            <pc:sldMk cId="1777579111" sldId="2579"/>
            <ac:spMk id="5" creationId="{09A28C25-B5FE-F0E6-B6F1-9E786633B85B}"/>
          </ac:spMkLst>
        </pc:spChg>
      </pc:sldChg>
      <pc:sldChg chg="addSp modSp mod">
        <pc:chgData name="Jay Fielding" userId="839c4524678217c3" providerId="LiveId" clId="{8CC1BE33-7DE9-4C96-90E0-1FC37F779600}" dt="2025-02-24T17:46:28.931" v="498" actId="14100"/>
        <pc:sldMkLst>
          <pc:docMk/>
          <pc:sldMk cId="1953850452" sldId="2582"/>
        </pc:sldMkLst>
        <pc:spChg chg="mod">
          <ac:chgData name="Jay Fielding" userId="839c4524678217c3" providerId="LiveId" clId="{8CC1BE33-7DE9-4C96-90E0-1FC37F779600}" dt="2025-02-24T17:46:23.308" v="496" actId="1076"/>
          <ac:spMkLst>
            <pc:docMk/>
            <pc:sldMk cId="1953850452" sldId="2582"/>
            <ac:spMk id="2" creationId="{21B93B31-04BD-AFC1-6883-27C810AFCB22}"/>
          </ac:spMkLst>
        </pc:spChg>
        <pc:spChg chg="mod">
          <ac:chgData name="Jay Fielding" userId="839c4524678217c3" providerId="LiveId" clId="{8CC1BE33-7DE9-4C96-90E0-1FC37F779600}" dt="2025-02-24T17:46:28.931" v="498" actId="14100"/>
          <ac:spMkLst>
            <pc:docMk/>
            <pc:sldMk cId="1953850452" sldId="2582"/>
            <ac:spMk id="3" creationId="{3289A0A1-F5A4-420C-9F91-506D4037A5E7}"/>
          </ac:spMkLst>
        </pc:spChg>
        <pc:spChg chg="add mod">
          <ac:chgData name="Jay Fielding" userId="839c4524678217c3" providerId="LiveId" clId="{8CC1BE33-7DE9-4C96-90E0-1FC37F779600}" dt="2025-02-24T17:46:07.960" v="490"/>
          <ac:spMkLst>
            <pc:docMk/>
            <pc:sldMk cId="1953850452" sldId="2582"/>
            <ac:spMk id="4" creationId="{7CF15948-1141-ADBF-732A-132528682E96}"/>
          </ac:spMkLst>
        </pc:spChg>
      </pc:sldChg>
      <pc:sldChg chg="add">
        <pc:chgData name="Jay Fielding" userId="839c4524678217c3" providerId="LiveId" clId="{8CC1BE33-7DE9-4C96-90E0-1FC37F779600}" dt="2025-02-24T17:04:03.449" v="80" actId="2890"/>
        <pc:sldMkLst>
          <pc:docMk/>
          <pc:sldMk cId="1749635687" sldId="2583"/>
        </pc:sldMkLst>
      </pc:sldChg>
      <pc:sldChg chg="addSp delSp modSp new del mod modAnim">
        <pc:chgData name="Jay Fielding" userId="839c4524678217c3" providerId="LiveId" clId="{8CC1BE33-7DE9-4C96-90E0-1FC37F779600}" dt="2025-02-24T17:22:59.610" v="345" actId="47"/>
        <pc:sldMkLst>
          <pc:docMk/>
          <pc:sldMk cId="2851202820" sldId="2584"/>
        </pc:sldMkLst>
        <pc:spChg chg="add del mod">
          <ac:chgData name="Jay Fielding" userId="839c4524678217c3" providerId="LiveId" clId="{8CC1BE33-7DE9-4C96-90E0-1FC37F779600}" dt="2025-02-24T17:15:28.684" v="297" actId="21"/>
          <ac:spMkLst>
            <pc:docMk/>
            <pc:sldMk cId="2851202820" sldId="2584"/>
            <ac:spMk id="2" creationId="{2C0DDA0D-1BC8-9BFE-0AA6-7E0677C7A0C2}"/>
          </ac:spMkLst>
        </pc:spChg>
        <pc:spChg chg="add mod">
          <ac:chgData name="Jay Fielding" userId="839c4524678217c3" providerId="LiveId" clId="{8CC1BE33-7DE9-4C96-90E0-1FC37F779600}" dt="2025-02-24T17:15:36.064" v="299" actId="1076"/>
          <ac:spMkLst>
            <pc:docMk/>
            <pc:sldMk cId="2851202820" sldId="2584"/>
            <ac:spMk id="4" creationId="{943118D3-B6EA-1392-6D60-ACC21E8EE1C5}"/>
          </ac:spMkLst>
        </pc:spChg>
      </pc:sldChg>
      <pc:sldChg chg="addSp delSp modSp new del mod ord">
        <pc:chgData name="Jay Fielding" userId="839c4524678217c3" providerId="LiveId" clId="{8CC1BE33-7DE9-4C96-90E0-1FC37F779600}" dt="2025-02-24T17:43:18.742" v="483" actId="47"/>
        <pc:sldMkLst>
          <pc:docMk/>
          <pc:sldMk cId="661760385" sldId="2585"/>
        </pc:sldMkLst>
        <pc:spChg chg="add mod">
          <ac:chgData name="Jay Fielding" userId="839c4524678217c3" providerId="LiveId" clId="{8CC1BE33-7DE9-4C96-90E0-1FC37F779600}" dt="2025-02-24T17:32:52.335" v="431" actId="113"/>
          <ac:spMkLst>
            <pc:docMk/>
            <pc:sldMk cId="661760385" sldId="2585"/>
            <ac:spMk id="2" creationId="{2C0DDA0D-1BC8-9BFE-0AA6-7E0677C7A0C2}"/>
          </ac:spMkLst>
        </pc:spChg>
        <pc:spChg chg="add mod">
          <ac:chgData name="Jay Fielding" userId="839c4524678217c3" providerId="LiveId" clId="{8CC1BE33-7DE9-4C96-90E0-1FC37F779600}" dt="2025-02-24T17:26:16.694" v="383" actId="122"/>
          <ac:spMkLst>
            <pc:docMk/>
            <pc:sldMk cId="661760385" sldId="2585"/>
            <ac:spMk id="3" creationId="{6BF88DBE-88D7-4CAB-EE53-F33D1E0D7D73}"/>
          </ac:spMkLst>
        </pc:spChg>
        <pc:spChg chg="add del mod">
          <ac:chgData name="Jay Fielding" userId="839c4524678217c3" providerId="LiveId" clId="{8CC1BE33-7DE9-4C96-90E0-1FC37F779600}" dt="2025-02-24T17:34:22.075" v="439" actId="478"/>
          <ac:spMkLst>
            <pc:docMk/>
            <pc:sldMk cId="661760385" sldId="2585"/>
            <ac:spMk id="5" creationId="{21BE74A5-6A43-BF96-9A51-F50497A6735C}"/>
          </ac:spMkLst>
        </pc:spChg>
        <pc:spChg chg="add mod">
          <ac:chgData name="Jay Fielding" userId="839c4524678217c3" providerId="LiveId" clId="{8CC1BE33-7DE9-4C96-90E0-1FC37F779600}" dt="2025-02-24T17:31:53.138" v="424" actId="1076"/>
          <ac:spMkLst>
            <pc:docMk/>
            <pc:sldMk cId="661760385" sldId="2585"/>
            <ac:spMk id="7" creationId="{6D218A70-9003-5463-17BB-10E9E3D43AE1}"/>
          </ac:spMkLst>
        </pc:spChg>
        <pc:spChg chg="add del mod">
          <ac:chgData name="Jay Fielding" userId="839c4524678217c3" providerId="LiveId" clId="{8CC1BE33-7DE9-4C96-90E0-1FC37F779600}" dt="2025-02-24T17:38:05.168" v="448" actId="478"/>
          <ac:spMkLst>
            <pc:docMk/>
            <pc:sldMk cId="661760385" sldId="2585"/>
            <ac:spMk id="9" creationId="{88102633-D680-A596-C134-3ACCC365D6AB}"/>
          </ac:spMkLst>
        </pc:spChg>
        <pc:spChg chg="add del mod">
          <ac:chgData name="Jay Fielding" userId="839c4524678217c3" providerId="LiveId" clId="{8CC1BE33-7DE9-4C96-90E0-1FC37F779600}" dt="2025-02-24T17:40:14.468" v="467" actId="478"/>
          <ac:spMkLst>
            <pc:docMk/>
            <pc:sldMk cId="661760385" sldId="2585"/>
            <ac:spMk id="11" creationId="{08BB9E46-681B-1BD1-F41F-7E450B181871}"/>
          </ac:spMkLst>
        </pc:spChg>
        <pc:spChg chg="add mod">
          <ac:chgData name="Jay Fielding" userId="839c4524678217c3" providerId="LiveId" clId="{8CC1BE33-7DE9-4C96-90E0-1FC37F779600}" dt="2025-02-24T17:40:37.733" v="471" actId="255"/>
          <ac:spMkLst>
            <pc:docMk/>
            <pc:sldMk cId="661760385" sldId="2585"/>
            <ac:spMk id="12" creationId="{D3A6F3A5-B544-F278-560B-992B83EF337B}"/>
          </ac:spMkLst>
        </pc:spChg>
        <pc:picChg chg="add del mod">
          <ac:chgData name="Jay Fielding" userId="839c4524678217c3" providerId="LiveId" clId="{8CC1BE33-7DE9-4C96-90E0-1FC37F779600}" dt="2025-02-24T17:22:56.665" v="344" actId="478"/>
          <ac:picMkLst>
            <pc:docMk/>
            <pc:sldMk cId="661760385" sldId="2585"/>
            <ac:picMk id="3074" creationId="{29C1BEBB-F446-3086-5221-77EB67D4EA39}"/>
          </ac:picMkLst>
        </pc:picChg>
      </pc:sldChg>
      <pc:sldChg chg="addSp delSp modSp add mod ord">
        <pc:chgData name="Jay Fielding" userId="839c4524678217c3" providerId="LiveId" clId="{8CC1BE33-7DE9-4C96-90E0-1FC37F779600}" dt="2025-02-24T17:43:09.436" v="482" actId="1076"/>
        <pc:sldMkLst>
          <pc:docMk/>
          <pc:sldMk cId="2139383928" sldId="2586"/>
        </pc:sldMkLst>
        <pc:spChg chg="del mod">
          <ac:chgData name="Jay Fielding" userId="839c4524678217c3" providerId="LiveId" clId="{8CC1BE33-7DE9-4C96-90E0-1FC37F779600}" dt="2025-02-24T17:20:28.629" v="324" actId="478"/>
          <ac:spMkLst>
            <pc:docMk/>
            <pc:sldMk cId="2139383928" sldId="2586"/>
            <ac:spMk id="2" creationId="{EE9DA76B-3B1A-B4BA-E48C-1B56E06D421C}"/>
          </ac:spMkLst>
        </pc:spChg>
        <pc:spChg chg="add mod">
          <ac:chgData name="Jay Fielding" userId="839c4524678217c3" providerId="LiveId" clId="{8CC1BE33-7DE9-4C96-90E0-1FC37F779600}" dt="2025-02-24T17:43:09.436" v="482" actId="1076"/>
          <ac:spMkLst>
            <pc:docMk/>
            <pc:sldMk cId="2139383928" sldId="2586"/>
            <ac:spMk id="6" creationId="{D46109C4-83A5-8F2C-63C3-F3043695DF63}"/>
          </ac:spMkLst>
        </pc:spChg>
        <pc:picChg chg="add mod">
          <ac:chgData name="Jay Fielding" userId="839c4524678217c3" providerId="LiveId" clId="{8CC1BE33-7DE9-4C96-90E0-1FC37F779600}" dt="2025-02-24T17:41:47.459" v="476" actId="1076"/>
          <ac:picMkLst>
            <pc:docMk/>
            <pc:sldMk cId="2139383928" sldId="2586"/>
            <ac:picMk id="5" creationId="{54B55076-9D1C-5A88-9F7C-5011BE13EB23}"/>
          </ac:picMkLst>
        </pc:picChg>
        <pc:picChg chg="del">
          <ac:chgData name="Jay Fielding" userId="839c4524678217c3" providerId="LiveId" clId="{8CC1BE33-7DE9-4C96-90E0-1FC37F779600}" dt="2025-02-24T17:22:40.484" v="339" actId="478"/>
          <ac:picMkLst>
            <pc:docMk/>
            <pc:sldMk cId="2139383928" sldId="2586"/>
            <ac:picMk id="3074" creationId="{3578E0C7-9C03-31CC-8A9F-FD64C7950286}"/>
          </ac:picMkLst>
        </pc:picChg>
        <pc:picChg chg="add del mod">
          <ac:chgData name="Jay Fielding" userId="839c4524678217c3" providerId="LiveId" clId="{8CC1BE33-7DE9-4C96-90E0-1FC37F779600}" dt="2025-02-24T17:20:54.555" v="331" actId="478"/>
          <ac:picMkLst>
            <pc:docMk/>
            <pc:sldMk cId="2139383928" sldId="2586"/>
            <ac:picMk id="4098" creationId="{1624409D-6CF2-9AA5-BC67-F603DBDCF91E}"/>
          </ac:picMkLst>
        </pc:picChg>
        <pc:picChg chg="add del mod">
          <ac:chgData name="Jay Fielding" userId="839c4524678217c3" providerId="LiveId" clId="{8CC1BE33-7DE9-4C96-90E0-1FC37F779600}" dt="2025-02-24T17:21:36.213" v="335" actId="478"/>
          <ac:picMkLst>
            <pc:docMk/>
            <pc:sldMk cId="2139383928" sldId="2586"/>
            <ac:picMk id="4100" creationId="{77FC12C0-3646-0A05-B931-B42AC48403AE}"/>
          </ac:picMkLst>
        </pc:picChg>
        <pc:picChg chg="add">
          <ac:chgData name="Jay Fielding" userId="839c4524678217c3" providerId="LiveId" clId="{8CC1BE33-7DE9-4C96-90E0-1FC37F779600}" dt="2025-02-24T17:24:42.245" v="348"/>
          <ac:picMkLst>
            <pc:docMk/>
            <pc:sldMk cId="2139383928" sldId="2586"/>
            <ac:picMk id="4102" creationId="{ACEEE987-E095-FD5E-D886-66577647520A}"/>
          </ac:picMkLst>
        </pc:picChg>
      </pc:sldChg>
      <pc:sldChg chg="addSp delSp modSp add mod">
        <pc:chgData name="Jay Fielding" userId="839c4524678217c3" providerId="LiveId" clId="{8CC1BE33-7DE9-4C96-90E0-1FC37F779600}" dt="2025-02-24T17:43:51.440" v="484"/>
        <pc:sldMkLst>
          <pc:docMk/>
          <pc:sldMk cId="2243413769" sldId="2587"/>
        </pc:sldMkLst>
        <pc:spChg chg="add mod">
          <ac:chgData name="Jay Fielding" userId="839c4524678217c3" providerId="LiveId" clId="{8CC1BE33-7DE9-4C96-90E0-1FC37F779600}" dt="2025-02-24T17:43:51.440" v="484"/>
          <ac:spMkLst>
            <pc:docMk/>
            <pc:sldMk cId="2243413769" sldId="2587"/>
            <ac:spMk id="2" creationId="{6A116D8E-61C3-0C4B-2830-E71E95608279}"/>
          </ac:spMkLst>
        </pc:spChg>
        <pc:picChg chg="del">
          <ac:chgData name="Jay Fielding" userId="839c4524678217c3" providerId="LiveId" clId="{8CC1BE33-7DE9-4C96-90E0-1FC37F779600}" dt="2025-02-24T17:24:53.903" v="350" actId="478"/>
          <ac:picMkLst>
            <pc:docMk/>
            <pc:sldMk cId="2243413769" sldId="2587"/>
            <ac:picMk id="5" creationId="{80EB8541-4E12-A608-AE5A-4697A7B73D6D}"/>
          </ac:picMkLst>
        </pc:picChg>
        <pc:picChg chg="add mod">
          <ac:chgData name="Jay Fielding" userId="839c4524678217c3" providerId="LiveId" clId="{8CC1BE33-7DE9-4C96-90E0-1FC37F779600}" dt="2025-02-24T17:25:02.755" v="354" actId="14100"/>
          <ac:picMkLst>
            <pc:docMk/>
            <pc:sldMk cId="2243413769" sldId="2587"/>
            <ac:picMk id="5122" creationId="{C4260A3E-0E4A-2B37-8108-C943B0073ACD}"/>
          </ac:picMkLst>
        </pc:picChg>
      </pc:sldChg>
      <pc:sldChg chg="addSp delSp modSp add del mod">
        <pc:chgData name="Jay Fielding" userId="839c4524678217c3" providerId="LiveId" clId="{8CC1BE33-7DE9-4C96-90E0-1FC37F779600}" dt="2025-02-24T17:40:45.299" v="472" actId="47"/>
        <pc:sldMkLst>
          <pc:docMk/>
          <pc:sldMk cId="730032435" sldId="2588"/>
        </pc:sldMkLst>
        <pc:spChg chg="del mod">
          <ac:chgData name="Jay Fielding" userId="839c4524678217c3" providerId="LiveId" clId="{8CC1BE33-7DE9-4C96-90E0-1FC37F779600}" dt="2025-02-24T17:33:51.050" v="434" actId="478"/>
          <ac:spMkLst>
            <pc:docMk/>
            <pc:sldMk cId="730032435" sldId="2588"/>
            <ac:spMk id="2" creationId="{DAECC5AA-D8FE-CAB9-0FF2-CF509CEA8B6A}"/>
          </ac:spMkLst>
        </pc:spChg>
        <pc:spChg chg="mod">
          <ac:chgData name="Jay Fielding" userId="839c4524678217c3" providerId="LiveId" clId="{8CC1BE33-7DE9-4C96-90E0-1FC37F779600}" dt="2025-02-24T17:34:39.293" v="442" actId="1076"/>
          <ac:spMkLst>
            <pc:docMk/>
            <pc:sldMk cId="730032435" sldId="2588"/>
            <ac:spMk id="5" creationId="{4D95D9C0-7E31-64F5-2E9A-511C5BEED66E}"/>
          </ac:spMkLst>
        </pc:spChg>
        <pc:spChg chg="add del mod">
          <ac:chgData name="Jay Fielding" userId="839c4524678217c3" providerId="LiveId" clId="{8CC1BE33-7DE9-4C96-90E0-1FC37F779600}" dt="2025-02-24T17:34:28.328" v="440" actId="21"/>
          <ac:spMkLst>
            <pc:docMk/>
            <pc:sldMk cId="730032435" sldId="2588"/>
            <ac:spMk id="6" creationId="{C8BC35FD-19DD-CF45-C1D2-321A312E244A}"/>
          </ac:spMkLst>
        </pc:spChg>
        <pc:spChg chg="add del mod">
          <ac:chgData name="Jay Fielding" userId="839c4524678217c3" providerId="LiveId" clId="{8CC1BE33-7DE9-4C96-90E0-1FC37F779600}" dt="2025-02-24T17:39:10.535" v="459" actId="21"/>
          <ac:spMkLst>
            <pc:docMk/>
            <pc:sldMk cId="730032435" sldId="2588"/>
            <ac:spMk id="8" creationId="{C8BC35FD-19DD-CF45-C1D2-321A312E244A}"/>
          </ac:spMkLst>
        </pc:spChg>
      </pc:sldChg>
      <pc:sldChg chg="addSp delSp modSp add mod">
        <pc:chgData name="Jay Fielding" userId="839c4524678217c3" providerId="LiveId" clId="{8CC1BE33-7DE9-4C96-90E0-1FC37F779600}" dt="2025-02-24T17:41:39.416" v="475"/>
        <pc:sldMkLst>
          <pc:docMk/>
          <pc:sldMk cId="1379705222" sldId="2589"/>
        </pc:sldMkLst>
        <pc:spChg chg="del">
          <ac:chgData name="Jay Fielding" userId="839c4524678217c3" providerId="LiveId" clId="{8CC1BE33-7DE9-4C96-90E0-1FC37F779600}" dt="2025-02-24T17:37:40.868" v="446" actId="478"/>
          <ac:spMkLst>
            <pc:docMk/>
            <pc:sldMk cId="1379705222" sldId="2589"/>
            <ac:spMk id="2" creationId="{9F835B16-9BB3-2BA7-F76D-187F591CF995}"/>
          </ac:spMkLst>
        </pc:spChg>
        <pc:spChg chg="mod">
          <ac:chgData name="Jay Fielding" userId="839c4524678217c3" providerId="LiveId" clId="{8CC1BE33-7DE9-4C96-90E0-1FC37F779600}" dt="2025-02-24T17:41:39.416" v="475"/>
          <ac:spMkLst>
            <pc:docMk/>
            <pc:sldMk cId="1379705222" sldId="2589"/>
            <ac:spMk id="7" creationId="{78CA157D-A91B-212F-66EF-84A6A09B0B8A}"/>
          </ac:spMkLst>
        </pc:spChg>
        <pc:spChg chg="add mod">
          <ac:chgData name="Jay Fielding" userId="839c4524678217c3" providerId="LiveId" clId="{8CC1BE33-7DE9-4C96-90E0-1FC37F779600}" dt="2025-02-24T17:39:31.579" v="464" actId="2711"/>
          <ac:spMkLst>
            <pc:docMk/>
            <pc:sldMk cId="1379705222" sldId="2589"/>
            <ac:spMk id="8" creationId="{C8BC35FD-19DD-CF45-C1D2-321A312E244A}"/>
          </ac:spMkLst>
        </pc:spChg>
        <pc:spChg chg="mod">
          <ac:chgData name="Jay Fielding" userId="839c4524678217c3" providerId="LiveId" clId="{8CC1BE33-7DE9-4C96-90E0-1FC37F779600}" dt="2025-02-24T17:38:55.555" v="458" actId="1076"/>
          <ac:spMkLst>
            <pc:docMk/>
            <pc:sldMk cId="1379705222" sldId="2589"/>
            <ac:spMk id="9" creationId="{4F970EDD-7C69-2A29-A568-5A7CAF787F8E}"/>
          </ac:spMkLst>
        </pc:spChg>
      </pc:sldChg>
      <pc:sldChg chg="modSp add mod">
        <pc:chgData name="Jay Fielding" userId="839c4524678217c3" providerId="LiveId" clId="{8CC1BE33-7DE9-4C96-90E0-1FC37F779600}" dt="2025-02-24T17:42:58.423" v="480"/>
        <pc:sldMkLst>
          <pc:docMk/>
          <pc:sldMk cId="337444162" sldId="2590"/>
        </pc:sldMkLst>
        <pc:spChg chg="mod">
          <ac:chgData name="Jay Fielding" userId="839c4524678217c3" providerId="LiveId" clId="{8CC1BE33-7DE9-4C96-90E0-1FC37F779600}" dt="2025-02-24T17:42:58.423" v="480"/>
          <ac:spMkLst>
            <pc:docMk/>
            <pc:sldMk cId="337444162" sldId="2590"/>
            <ac:spMk id="7" creationId="{F22162B6-FA5F-091E-B6B7-73C5665494CF}"/>
          </ac:spMkLst>
        </pc:spChg>
      </pc:sldChg>
      <pc:sldMasterChg chg="del delSldLayout">
        <pc:chgData name="Jay Fielding" userId="839c4524678217c3" providerId="LiveId" clId="{8CC1BE33-7DE9-4C96-90E0-1FC37F779600}" dt="2025-02-24T17:22:59.610" v="345" actId="47"/>
        <pc:sldMasterMkLst>
          <pc:docMk/>
          <pc:sldMasterMk cId="0" sldId="2147483672"/>
        </pc:sldMasterMkLst>
        <pc:sldLayoutChg chg="del">
          <pc:chgData name="Jay Fielding" userId="839c4524678217c3" providerId="LiveId" clId="{8CC1BE33-7DE9-4C96-90E0-1FC37F779600}" dt="2025-02-24T17:22:59.610" v="345" actId="47"/>
          <pc:sldLayoutMkLst>
            <pc:docMk/>
            <pc:sldMasterMk cId="0" sldId="2147483672"/>
            <pc:sldLayoutMk cId="1684303931" sldId="2147484003"/>
          </pc:sldLayoutMkLst>
        </pc:sldLayoutChg>
      </pc:sldMasterChg>
      <pc:sldMasterChg chg="modSp modSldLayout">
        <pc:chgData name="Jay Fielding" userId="839c4524678217c3" providerId="LiveId" clId="{8CC1BE33-7DE9-4C96-90E0-1FC37F779600}" dt="2025-02-24T16:54:49.240" v="36" actId="1076"/>
        <pc:sldMasterMkLst>
          <pc:docMk/>
          <pc:sldMasterMk cId="0" sldId="2147483714"/>
        </pc:sldMasterMkLst>
        <pc:picChg chg="mod">
          <ac:chgData name="Jay Fielding" userId="839c4524678217c3" providerId="LiveId" clId="{8CC1BE33-7DE9-4C96-90E0-1FC37F779600}" dt="2025-02-24T16:54:49.240" v="36" actId="1076"/>
          <ac:picMkLst>
            <pc:docMk/>
            <pc:sldMasterMk cId="0" sldId="2147483714"/>
            <ac:picMk id="6152" creationId="{5C5C6307-5092-3021-B38E-3FCEBD724A2D}"/>
          </ac:picMkLst>
        </pc:picChg>
        <pc:sldLayoutChg chg="addSp delSp modSp">
          <pc:chgData name="Jay Fielding" userId="839c4524678217c3" providerId="LiveId" clId="{8CC1BE33-7DE9-4C96-90E0-1FC37F779600}" dt="2025-02-24T16:54:27.491" v="35" actId="11529"/>
          <pc:sldLayoutMkLst>
            <pc:docMk/>
            <pc:sldMasterMk cId="0" sldId="2147483714"/>
            <pc:sldLayoutMk cId="3023145030" sldId="2147484010"/>
          </pc:sldLayoutMkLst>
          <pc:spChg chg="add del">
            <ac:chgData name="Jay Fielding" userId="839c4524678217c3" providerId="LiveId" clId="{8CC1BE33-7DE9-4C96-90E0-1FC37F779600}" dt="2025-02-24T16:54:27.491" v="35" actId="11529"/>
            <ac:spMkLst>
              <pc:docMk/>
              <pc:sldMasterMk cId="0" sldId="2147483714"/>
              <pc:sldLayoutMk cId="3023145030" sldId="2147484010"/>
              <ac:spMk id="7" creationId="{B8F3FB8D-054D-2BAE-9CE3-1292D9B3CBB5}"/>
            </ac:spMkLst>
          </pc:spChg>
          <pc:spChg chg="add mod">
            <ac:chgData name="Jay Fielding" userId="839c4524678217c3" providerId="LiveId" clId="{8CC1BE33-7DE9-4C96-90E0-1FC37F779600}" dt="2025-02-24T16:54:27.491" v="35" actId="11529"/>
            <ac:spMkLst>
              <pc:docMk/>
              <pc:sldMasterMk cId="0" sldId="2147483714"/>
              <pc:sldLayoutMk cId="3023145030" sldId="2147484010"/>
              <ac:spMk id="8" creationId="{A39F6A6F-71C5-9EFE-26A3-CEFF40B66DA5}"/>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ata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167C5-6ECD-4C2C-9DA7-5F52A7DF6EDB}"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AF76AFB4-7EF6-4E19-9A3B-A3005BCD304C}">
      <dgm:prSet/>
      <dgm:spPr/>
      <dgm:t>
        <a:bodyPr/>
        <a:lstStyle/>
        <a:p>
          <a:r>
            <a:rPr lang="en-US"/>
            <a:t>Biblical &amp; Historical Background of Purim</a:t>
          </a:r>
        </a:p>
      </dgm:t>
    </dgm:pt>
    <dgm:pt modelId="{914236DC-670C-45C9-911F-4F7F622F8ED1}" type="parTrans" cxnId="{DC41A966-CE03-4E31-B740-6C7A642D92F4}">
      <dgm:prSet/>
      <dgm:spPr/>
      <dgm:t>
        <a:bodyPr/>
        <a:lstStyle/>
        <a:p>
          <a:endParaRPr lang="en-US"/>
        </a:p>
      </dgm:t>
    </dgm:pt>
    <dgm:pt modelId="{29B77914-A0C9-4145-AC8C-44C539E1D5BF}" type="sibTrans" cxnId="{DC41A966-CE03-4E31-B740-6C7A642D92F4}">
      <dgm:prSet/>
      <dgm:spPr/>
      <dgm:t>
        <a:bodyPr/>
        <a:lstStyle/>
        <a:p>
          <a:endParaRPr lang="en-US"/>
        </a:p>
      </dgm:t>
    </dgm:pt>
    <dgm:pt modelId="{DE4CB796-32CD-49A1-B921-D7375A40528D}">
      <dgm:prSet/>
      <dgm:spPr/>
      <dgm:t>
        <a:bodyPr/>
        <a:lstStyle/>
        <a:p>
          <a:r>
            <a:rPr lang="en-US"/>
            <a:t>Traditional Observances and Customs</a:t>
          </a:r>
        </a:p>
      </dgm:t>
    </dgm:pt>
    <dgm:pt modelId="{7714442C-A7DB-4447-9606-160348C03168}" type="parTrans" cxnId="{521B3AFD-5387-4D8F-BD2A-5DACE6C3A935}">
      <dgm:prSet/>
      <dgm:spPr/>
      <dgm:t>
        <a:bodyPr/>
        <a:lstStyle/>
        <a:p>
          <a:endParaRPr lang="en-US"/>
        </a:p>
      </dgm:t>
    </dgm:pt>
    <dgm:pt modelId="{00C99684-6416-4A36-BDA9-D922DD800443}" type="sibTrans" cxnId="{521B3AFD-5387-4D8F-BD2A-5DACE6C3A935}">
      <dgm:prSet/>
      <dgm:spPr/>
      <dgm:t>
        <a:bodyPr/>
        <a:lstStyle/>
        <a:p>
          <a:endParaRPr lang="en-US"/>
        </a:p>
      </dgm:t>
    </dgm:pt>
    <dgm:pt modelId="{0635F9FB-60CF-471E-8990-B55361CA9F9F}">
      <dgm:prSet/>
      <dgm:spPr/>
      <dgm:t>
        <a:bodyPr/>
        <a:lstStyle/>
        <a:p>
          <a:r>
            <a:rPr lang="en-US"/>
            <a:t>Symbolic Foods and Treats</a:t>
          </a:r>
        </a:p>
      </dgm:t>
    </dgm:pt>
    <dgm:pt modelId="{224D0430-1FAE-4692-A49D-DFFA46E4078F}" type="parTrans" cxnId="{51DA64E8-7973-4638-8C4D-A77D2A84F3D6}">
      <dgm:prSet/>
      <dgm:spPr/>
      <dgm:t>
        <a:bodyPr/>
        <a:lstStyle/>
        <a:p>
          <a:endParaRPr lang="en-US"/>
        </a:p>
      </dgm:t>
    </dgm:pt>
    <dgm:pt modelId="{132FF254-D613-4C01-BE46-6F8868DCA7FA}" type="sibTrans" cxnId="{51DA64E8-7973-4638-8C4D-A77D2A84F3D6}">
      <dgm:prSet/>
      <dgm:spPr/>
      <dgm:t>
        <a:bodyPr/>
        <a:lstStyle/>
        <a:p>
          <a:endParaRPr lang="en-US"/>
        </a:p>
      </dgm:t>
    </dgm:pt>
    <dgm:pt modelId="{E9AF0E24-1D11-4A62-B0E3-C7E1D2836B6E}">
      <dgm:prSet/>
      <dgm:spPr/>
      <dgm:t>
        <a:bodyPr/>
        <a:lstStyle/>
        <a:p>
          <a:r>
            <a:rPr lang="en-US"/>
            <a:t>The Spirit of Joy and Festivity</a:t>
          </a:r>
        </a:p>
      </dgm:t>
    </dgm:pt>
    <dgm:pt modelId="{B533AD79-733D-4AC2-A213-A041B0828ECB}" type="parTrans" cxnId="{8AA603B4-854A-4146-A0C1-49B44A93BA16}">
      <dgm:prSet/>
      <dgm:spPr/>
      <dgm:t>
        <a:bodyPr/>
        <a:lstStyle/>
        <a:p>
          <a:endParaRPr lang="en-US"/>
        </a:p>
      </dgm:t>
    </dgm:pt>
    <dgm:pt modelId="{63FFD9F8-D6D8-4B1B-A517-F8FFA1857415}" type="sibTrans" cxnId="{8AA603B4-854A-4146-A0C1-49B44A93BA16}">
      <dgm:prSet/>
      <dgm:spPr/>
      <dgm:t>
        <a:bodyPr/>
        <a:lstStyle/>
        <a:p>
          <a:endParaRPr lang="en-US"/>
        </a:p>
      </dgm:t>
    </dgm:pt>
    <dgm:pt modelId="{41893D7F-8F3B-4FED-97DD-A1E9E619D244}">
      <dgm:prSet/>
      <dgm:spPr/>
      <dgm:t>
        <a:bodyPr/>
        <a:lstStyle/>
        <a:p>
          <a:r>
            <a:rPr lang="en-US"/>
            <a:t>Purim Around the World</a:t>
          </a:r>
        </a:p>
      </dgm:t>
    </dgm:pt>
    <dgm:pt modelId="{DD4B4736-A8D4-4C00-8287-4A70626232E9}" type="parTrans" cxnId="{DA914DE6-179D-420B-BCD1-0339189C28CE}">
      <dgm:prSet/>
      <dgm:spPr/>
      <dgm:t>
        <a:bodyPr/>
        <a:lstStyle/>
        <a:p>
          <a:endParaRPr lang="en-US"/>
        </a:p>
      </dgm:t>
    </dgm:pt>
    <dgm:pt modelId="{9A02DA29-1762-4A0F-8625-6B3C4397E618}" type="sibTrans" cxnId="{DA914DE6-179D-420B-BCD1-0339189C28CE}">
      <dgm:prSet/>
      <dgm:spPr/>
      <dgm:t>
        <a:bodyPr/>
        <a:lstStyle/>
        <a:p>
          <a:endParaRPr lang="en-US"/>
        </a:p>
      </dgm:t>
    </dgm:pt>
    <dgm:pt modelId="{A4C496F8-6C4F-462F-8BFC-CCFBE6C7F74A}" type="pres">
      <dgm:prSet presAssocID="{EBA167C5-6ECD-4C2C-9DA7-5F52A7DF6EDB}" presName="vert0" presStyleCnt="0">
        <dgm:presLayoutVars>
          <dgm:dir/>
          <dgm:animOne val="branch"/>
          <dgm:animLvl val="lvl"/>
        </dgm:presLayoutVars>
      </dgm:prSet>
      <dgm:spPr/>
    </dgm:pt>
    <dgm:pt modelId="{FEED74EA-F705-4994-AC6E-E066A7F0ACA5}" type="pres">
      <dgm:prSet presAssocID="{AF76AFB4-7EF6-4E19-9A3B-A3005BCD304C}" presName="thickLine" presStyleLbl="alignNode1" presStyleIdx="0" presStyleCnt="5"/>
      <dgm:spPr/>
    </dgm:pt>
    <dgm:pt modelId="{FF6F2A1B-1F62-451B-8805-7451F33C3C35}" type="pres">
      <dgm:prSet presAssocID="{AF76AFB4-7EF6-4E19-9A3B-A3005BCD304C}" presName="horz1" presStyleCnt="0"/>
      <dgm:spPr/>
    </dgm:pt>
    <dgm:pt modelId="{0AA768B2-91A4-4A3F-B28B-286748C9D941}" type="pres">
      <dgm:prSet presAssocID="{AF76AFB4-7EF6-4E19-9A3B-A3005BCD304C}" presName="tx1" presStyleLbl="revTx" presStyleIdx="0" presStyleCnt="5"/>
      <dgm:spPr/>
    </dgm:pt>
    <dgm:pt modelId="{8DD77678-3E27-4729-8E19-3B5BFFF0AFF4}" type="pres">
      <dgm:prSet presAssocID="{AF76AFB4-7EF6-4E19-9A3B-A3005BCD304C}" presName="vert1" presStyleCnt="0"/>
      <dgm:spPr/>
    </dgm:pt>
    <dgm:pt modelId="{4478B371-6726-43E7-B705-C34649657F1C}" type="pres">
      <dgm:prSet presAssocID="{DE4CB796-32CD-49A1-B921-D7375A40528D}" presName="thickLine" presStyleLbl="alignNode1" presStyleIdx="1" presStyleCnt="5"/>
      <dgm:spPr/>
    </dgm:pt>
    <dgm:pt modelId="{91ACE175-55E9-45FD-BA99-5AB584103DEA}" type="pres">
      <dgm:prSet presAssocID="{DE4CB796-32CD-49A1-B921-D7375A40528D}" presName="horz1" presStyleCnt="0"/>
      <dgm:spPr/>
    </dgm:pt>
    <dgm:pt modelId="{F5965778-9153-4872-9FBF-FA7232F0E673}" type="pres">
      <dgm:prSet presAssocID="{DE4CB796-32CD-49A1-B921-D7375A40528D}" presName="tx1" presStyleLbl="revTx" presStyleIdx="1" presStyleCnt="5"/>
      <dgm:spPr/>
    </dgm:pt>
    <dgm:pt modelId="{015795FA-13A7-48BD-B2EE-89543DA48E7C}" type="pres">
      <dgm:prSet presAssocID="{DE4CB796-32CD-49A1-B921-D7375A40528D}" presName="vert1" presStyleCnt="0"/>
      <dgm:spPr/>
    </dgm:pt>
    <dgm:pt modelId="{33B5FA0B-9CA2-4A76-901C-EF0C60FF8CE0}" type="pres">
      <dgm:prSet presAssocID="{0635F9FB-60CF-471E-8990-B55361CA9F9F}" presName="thickLine" presStyleLbl="alignNode1" presStyleIdx="2" presStyleCnt="5"/>
      <dgm:spPr/>
    </dgm:pt>
    <dgm:pt modelId="{02FB0FC6-78DF-4011-ACAF-3FCF9691FF73}" type="pres">
      <dgm:prSet presAssocID="{0635F9FB-60CF-471E-8990-B55361CA9F9F}" presName="horz1" presStyleCnt="0"/>
      <dgm:spPr/>
    </dgm:pt>
    <dgm:pt modelId="{71FB9764-6CF7-43B8-8967-6B5BF9590B20}" type="pres">
      <dgm:prSet presAssocID="{0635F9FB-60CF-471E-8990-B55361CA9F9F}" presName="tx1" presStyleLbl="revTx" presStyleIdx="2" presStyleCnt="5"/>
      <dgm:spPr/>
    </dgm:pt>
    <dgm:pt modelId="{8301F1E2-D59B-401A-9AF6-BFB6CBF71DC7}" type="pres">
      <dgm:prSet presAssocID="{0635F9FB-60CF-471E-8990-B55361CA9F9F}" presName="vert1" presStyleCnt="0"/>
      <dgm:spPr/>
    </dgm:pt>
    <dgm:pt modelId="{24CE8720-FB6D-40DC-B94D-794BA8F5B39E}" type="pres">
      <dgm:prSet presAssocID="{E9AF0E24-1D11-4A62-B0E3-C7E1D2836B6E}" presName="thickLine" presStyleLbl="alignNode1" presStyleIdx="3" presStyleCnt="5"/>
      <dgm:spPr/>
    </dgm:pt>
    <dgm:pt modelId="{E1271F4B-2005-4381-892D-47ABDE33E1AF}" type="pres">
      <dgm:prSet presAssocID="{E9AF0E24-1D11-4A62-B0E3-C7E1D2836B6E}" presName="horz1" presStyleCnt="0"/>
      <dgm:spPr/>
    </dgm:pt>
    <dgm:pt modelId="{840C6DBB-A341-4AB1-B9C2-E96933BE01CD}" type="pres">
      <dgm:prSet presAssocID="{E9AF0E24-1D11-4A62-B0E3-C7E1D2836B6E}" presName="tx1" presStyleLbl="revTx" presStyleIdx="3" presStyleCnt="5"/>
      <dgm:spPr/>
    </dgm:pt>
    <dgm:pt modelId="{0C739C7E-B4EF-4E09-87E5-393459D07E90}" type="pres">
      <dgm:prSet presAssocID="{E9AF0E24-1D11-4A62-B0E3-C7E1D2836B6E}" presName="vert1" presStyleCnt="0"/>
      <dgm:spPr/>
    </dgm:pt>
    <dgm:pt modelId="{E5D4E7C8-72C7-41BF-A627-E7FA76303778}" type="pres">
      <dgm:prSet presAssocID="{41893D7F-8F3B-4FED-97DD-A1E9E619D244}" presName="thickLine" presStyleLbl="alignNode1" presStyleIdx="4" presStyleCnt="5"/>
      <dgm:spPr/>
    </dgm:pt>
    <dgm:pt modelId="{0E9E19E7-F4C2-4DEB-8AC7-0A7F19609760}" type="pres">
      <dgm:prSet presAssocID="{41893D7F-8F3B-4FED-97DD-A1E9E619D244}" presName="horz1" presStyleCnt="0"/>
      <dgm:spPr/>
    </dgm:pt>
    <dgm:pt modelId="{88692FDE-191E-41D5-80B1-08B0DA59355D}" type="pres">
      <dgm:prSet presAssocID="{41893D7F-8F3B-4FED-97DD-A1E9E619D244}" presName="tx1" presStyleLbl="revTx" presStyleIdx="4" presStyleCnt="5"/>
      <dgm:spPr/>
    </dgm:pt>
    <dgm:pt modelId="{CD3F1B5B-66B1-49E3-8893-D785802E43FB}" type="pres">
      <dgm:prSet presAssocID="{41893D7F-8F3B-4FED-97DD-A1E9E619D244}" presName="vert1" presStyleCnt="0"/>
      <dgm:spPr/>
    </dgm:pt>
  </dgm:ptLst>
  <dgm:cxnLst>
    <dgm:cxn modelId="{2CCA1D20-9D9C-4E12-8D8D-26C7558C0435}" type="presOf" srcId="{AF76AFB4-7EF6-4E19-9A3B-A3005BCD304C}" destId="{0AA768B2-91A4-4A3F-B28B-286748C9D941}" srcOrd="0" destOrd="0" presId="urn:microsoft.com/office/officeart/2008/layout/LinedList"/>
    <dgm:cxn modelId="{3D7C7A3A-1CE6-4F50-A1DC-CAB1288E6E72}" type="presOf" srcId="{41893D7F-8F3B-4FED-97DD-A1E9E619D244}" destId="{88692FDE-191E-41D5-80B1-08B0DA59355D}" srcOrd="0" destOrd="0" presId="urn:microsoft.com/office/officeart/2008/layout/LinedList"/>
    <dgm:cxn modelId="{DC41A966-CE03-4E31-B740-6C7A642D92F4}" srcId="{EBA167C5-6ECD-4C2C-9DA7-5F52A7DF6EDB}" destId="{AF76AFB4-7EF6-4E19-9A3B-A3005BCD304C}" srcOrd="0" destOrd="0" parTransId="{914236DC-670C-45C9-911F-4F7F622F8ED1}" sibTransId="{29B77914-A0C9-4145-AC8C-44C539E1D5BF}"/>
    <dgm:cxn modelId="{B60EB24A-30A9-4F55-9F36-86B6A4E7545B}" type="presOf" srcId="{0635F9FB-60CF-471E-8990-B55361CA9F9F}" destId="{71FB9764-6CF7-43B8-8967-6B5BF9590B20}" srcOrd="0" destOrd="0" presId="urn:microsoft.com/office/officeart/2008/layout/LinedList"/>
    <dgm:cxn modelId="{32B50185-A7BB-489F-831B-B50040B57E4B}" type="presOf" srcId="{DE4CB796-32CD-49A1-B921-D7375A40528D}" destId="{F5965778-9153-4872-9FBF-FA7232F0E673}" srcOrd="0" destOrd="0" presId="urn:microsoft.com/office/officeart/2008/layout/LinedList"/>
    <dgm:cxn modelId="{70BE4390-6BE3-4814-BCFC-01F31B5616D0}" type="presOf" srcId="{E9AF0E24-1D11-4A62-B0E3-C7E1D2836B6E}" destId="{840C6DBB-A341-4AB1-B9C2-E96933BE01CD}" srcOrd="0" destOrd="0" presId="urn:microsoft.com/office/officeart/2008/layout/LinedList"/>
    <dgm:cxn modelId="{EF0240AF-BA4D-487C-B117-94471ECE91BB}" type="presOf" srcId="{EBA167C5-6ECD-4C2C-9DA7-5F52A7DF6EDB}" destId="{A4C496F8-6C4F-462F-8BFC-CCFBE6C7F74A}" srcOrd="0" destOrd="0" presId="urn:microsoft.com/office/officeart/2008/layout/LinedList"/>
    <dgm:cxn modelId="{8AA603B4-854A-4146-A0C1-49B44A93BA16}" srcId="{EBA167C5-6ECD-4C2C-9DA7-5F52A7DF6EDB}" destId="{E9AF0E24-1D11-4A62-B0E3-C7E1D2836B6E}" srcOrd="3" destOrd="0" parTransId="{B533AD79-733D-4AC2-A213-A041B0828ECB}" sibTransId="{63FFD9F8-D6D8-4B1B-A517-F8FFA1857415}"/>
    <dgm:cxn modelId="{DA914DE6-179D-420B-BCD1-0339189C28CE}" srcId="{EBA167C5-6ECD-4C2C-9DA7-5F52A7DF6EDB}" destId="{41893D7F-8F3B-4FED-97DD-A1E9E619D244}" srcOrd="4" destOrd="0" parTransId="{DD4B4736-A8D4-4C00-8287-4A70626232E9}" sibTransId="{9A02DA29-1762-4A0F-8625-6B3C4397E618}"/>
    <dgm:cxn modelId="{51DA64E8-7973-4638-8C4D-A77D2A84F3D6}" srcId="{EBA167C5-6ECD-4C2C-9DA7-5F52A7DF6EDB}" destId="{0635F9FB-60CF-471E-8990-B55361CA9F9F}" srcOrd="2" destOrd="0" parTransId="{224D0430-1FAE-4692-A49D-DFFA46E4078F}" sibTransId="{132FF254-D613-4C01-BE46-6F8868DCA7FA}"/>
    <dgm:cxn modelId="{521B3AFD-5387-4D8F-BD2A-5DACE6C3A935}" srcId="{EBA167C5-6ECD-4C2C-9DA7-5F52A7DF6EDB}" destId="{DE4CB796-32CD-49A1-B921-D7375A40528D}" srcOrd="1" destOrd="0" parTransId="{7714442C-A7DB-4447-9606-160348C03168}" sibTransId="{00C99684-6416-4A36-BDA9-D922DD800443}"/>
    <dgm:cxn modelId="{8608FF28-B549-462A-B009-B104B10692D3}" type="presParOf" srcId="{A4C496F8-6C4F-462F-8BFC-CCFBE6C7F74A}" destId="{FEED74EA-F705-4994-AC6E-E066A7F0ACA5}" srcOrd="0" destOrd="0" presId="urn:microsoft.com/office/officeart/2008/layout/LinedList"/>
    <dgm:cxn modelId="{6327B1C0-69A6-418C-9F41-CE5312BE0E10}" type="presParOf" srcId="{A4C496F8-6C4F-462F-8BFC-CCFBE6C7F74A}" destId="{FF6F2A1B-1F62-451B-8805-7451F33C3C35}" srcOrd="1" destOrd="0" presId="urn:microsoft.com/office/officeart/2008/layout/LinedList"/>
    <dgm:cxn modelId="{E7D06C75-5460-411F-860A-8D1906054C70}" type="presParOf" srcId="{FF6F2A1B-1F62-451B-8805-7451F33C3C35}" destId="{0AA768B2-91A4-4A3F-B28B-286748C9D941}" srcOrd="0" destOrd="0" presId="urn:microsoft.com/office/officeart/2008/layout/LinedList"/>
    <dgm:cxn modelId="{5127285D-ACA5-435E-8EF6-F7EE853D0E2B}" type="presParOf" srcId="{FF6F2A1B-1F62-451B-8805-7451F33C3C35}" destId="{8DD77678-3E27-4729-8E19-3B5BFFF0AFF4}" srcOrd="1" destOrd="0" presId="urn:microsoft.com/office/officeart/2008/layout/LinedList"/>
    <dgm:cxn modelId="{B2400C4E-FC1D-4A2F-9BBF-371F43B452BF}" type="presParOf" srcId="{A4C496F8-6C4F-462F-8BFC-CCFBE6C7F74A}" destId="{4478B371-6726-43E7-B705-C34649657F1C}" srcOrd="2" destOrd="0" presId="urn:microsoft.com/office/officeart/2008/layout/LinedList"/>
    <dgm:cxn modelId="{6276D011-BDDD-49FA-AE29-E4490884B8A2}" type="presParOf" srcId="{A4C496F8-6C4F-462F-8BFC-CCFBE6C7F74A}" destId="{91ACE175-55E9-45FD-BA99-5AB584103DEA}" srcOrd="3" destOrd="0" presId="urn:microsoft.com/office/officeart/2008/layout/LinedList"/>
    <dgm:cxn modelId="{4AE646D2-C835-453C-BA1A-55B2F2E934F2}" type="presParOf" srcId="{91ACE175-55E9-45FD-BA99-5AB584103DEA}" destId="{F5965778-9153-4872-9FBF-FA7232F0E673}" srcOrd="0" destOrd="0" presId="urn:microsoft.com/office/officeart/2008/layout/LinedList"/>
    <dgm:cxn modelId="{DD65C99E-A52B-40D4-B263-848234766F64}" type="presParOf" srcId="{91ACE175-55E9-45FD-BA99-5AB584103DEA}" destId="{015795FA-13A7-48BD-B2EE-89543DA48E7C}" srcOrd="1" destOrd="0" presId="urn:microsoft.com/office/officeart/2008/layout/LinedList"/>
    <dgm:cxn modelId="{28D11BCA-DE7B-4E29-92AF-7AC67BAB5707}" type="presParOf" srcId="{A4C496F8-6C4F-462F-8BFC-CCFBE6C7F74A}" destId="{33B5FA0B-9CA2-4A76-901C-EF0C60FF8CE0}" srcOrd="4" destOrd="0" presId="urn:microsoft.com/office/officeart/2008/layout/LinedList"/>
    <dgm:cxn modelId="{E453F7E9-4B6A-44B0-BFB2-B92BAB771812}" type="presParOf" srcId="{A4C496F8-6C4F-462F-8BFC-CCFBE6C7F74A}" destId="{02FB0FC6-78DF-4011-ACAF-3FCF9691FF73}" srcOrd="5" destOrd="0" presId="urn:microsoft.com/office/officeart/2008/layout/LinedList"/>
    <dgm:cxn modelId="{102E96A1-0C71-44E0-8F65-24C87ABD97F5}" type="presParOf" srcId="{02FB0FC6-78DF-4011-ACAF-3FCF9691FF73}" destId="{71FB9764-6CF7-43B8-8967-6B5BF9590B20}" srcOrd="0" destOrd="0" presId="urn:microsoft.com/office/officeart/2008/layout/LinedList"/>
    <dgm:cxn modelId="{C936D382-796E-4AF3-8646-04DAC5CDA7EE}" type="presParOf" srcId="{02FB0FC6-78DF-4011-ACAF-3FCF9691FF73}" destId="{8301F1E2-D59B-401A-9AF6-BFB6CBF71DC7}" srcOrd="1" destOrd="0" presId="urn:microsoft.com/office/officeart/2008/layout/LinedList"/>
    <dgm:cxn modelId="{2D4660C5-1900-4F5A-ADA7-6EF4D1EC1AEB}" type="presParOf" srcId="{A4C496F8-6C4F-462F-8BFC-CCFBE6C7F74A}" destId="{24CE8720-FB6D-40DC-B94D-794BA8F5B39E}" srcOrd="6" destOrd="0" presId="urn:microsoft.com/office/officeart/2008/layout/LinedList"/>
    <dgm:cxn modelId="{01CDBF99-A32C-4A48-B816-169B1E429504}" type="presParOf" srcId="{A4C496F8-6C4F-462F-8BFC-CCFBE6C7F74A}" destId="{E1271F4B-2005-4381-892D-47ABDE33E1AF}" srcOrd="7" destOrd="0" presId="urn:microsoft.com/office/officeart/2008/layout/LinedList"/>
    <dgm:cxn modelId="{05BBFB27-9AAA-427E-895A-346F1EF7CD4B}" type="presParOf" srcId="{E1271F4B-2005-4381-892D-47ABDE33E1AF}" destId="{840C6DBB-A341-4AB1-B9C2-E96933BE01CD}" srcOrd="0" destOrd="0" presId="urn:microsoft.com/office/officeart/2008/layout/LinedList"/>
    <dgm:cxn modelId="{CA191C82-EF05-4B18-B356-FC9F5A28F583}" type="presParOf" srcId="{E1271F4B-2005-4381-892D-47ABDE33E1AF}" destId="{0C739C7E-B4EF-4E09-87E5-393459D07E90}" srcOrd="1" destOrd="0" presId="urn:microsoft.com/office/officeart/2008/layout/LinedList"/>
    <dgm:cxn modelId="{2C2C2A52-7F35-431F-A542-791A643B692F}" type="presParOf" srcId="{A4C496F8-6C4F-462F-8BFC-CCFBE6C7F74A}" destId="{E5D4E7C8-72C7-41BF-A627-E7FA76303778}" srcOrd="8" destOrd="0" presId="urn:microsoft.com/office/officeart/2008/layout/LinedList"/>
    <dgm:cxn modelId="{604B4EF9-0628-4C5B-AE30-169FD724E66B}" type="presParOf" srcId="{A4C496F8-6C4F-462F-8BFC-CCFBE6C7F74A}" destId="{0E9E19E7-F4C2-4DEB-8AC7-0A7F19609760}" srcOrd="9" destOrd="0" presId="urn:microsoft.com/office/officeart/2008/layout/LinedList"/>
    <dgm:cxn modelId="{D2033932-7E18-4A36-94DC-1490BF9B501A}" type="presParOf" srcId="{0E9E19E7-F4C2-4DEB-8AC7-0A7F19609760}" destId="{88692FDE-191E-41D5-80B1-08B0DA59355D}" srcOrd="0" destOrd="0" presId="urn:microsoft.com/office/officeart/2008/layout/LinedList"/>
    <dgm:cxn modelId="{FFCEAB1A-1E61-4462-85B8-BE8A0147FE4C}" type="presParOf" srcId="{0E9E19E7-F4C2-4DEB-8AC7-0A7F19609760}" destId="{CD3F1B5B-66B1-49E3-8893-D785802E43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074374-2133-4D08-A527-9D105A18E61E}"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00678395-75FA-4EE8-92AE-A416AB821B27}">
      <dgm:prSet/>
      <dgm:spPr/>
      <dgm:t>
        <a:bodyPr/>
        <a:lstStyle/>
        <a:p>
          <a:pPr>
            <a:lnSpc>
              <a:spcPct val="100000"/>
            </a:lnSpc>
            <a:defRPr b="1"/>
          </a:pPr>
          <a:r>
            <a:rPr lang="en-US"/>
            <a:t>Life for Jews in Exile</a:t>
          </a:r>
        </a:p>
      </dgm:t>
    </dgm:pt>
    <dgm:pt modelId="{93E2E250-F147-49C5-BDE6-E776AD3B9AEF}" type="parTrans" cxnId="{261F76E7-BFC0-48CC-844A-CBDD1461DCAE}">
      <dgm:prSet/>
      <dgm:spPr/>
      <dgm:t>
        <a:bodyPr/>
        <a:lstStyle/>
        <a:p>
          <a:endParaRPr lang="en-US"/>
        </a:p>
      </dgm:t>
    </dgm:pt>
    <dgm:pt modelId="{41FEB080-82A9-4F28-B62E-4CA72C90E6C8}" type="sibTrans" cxnId="{261F76E7-BFC0-48CC-844A-CBDD1461DCAE}">
      <dgm:prSet/>
      <dgm:spPr/>
      <dgm:t>
        <a:bodyPr/>
        <a:lstStyle/>
        <a:p>
          <a:pPr>
            <a:lnSpc>
              <a:spcPct val="100000"/>
            </a:lnSpc>
            <a:defRPr b="1"/>
          </a:pPr>
          <a:endParaRPr lang="en-US"/>
        </a:p>
      </dgm:t>
    </dgm:pt>
    <dgm:pt modelId="{946BF6A6-068E-4D36-BEDA-EBCE23A06276}">
      <dgm:prSet/>
      <dgm:spPr/>
      <dgm:t>
        <a:bodyPr/>
        <a:lstStyle/>
        <a:p>
          <a:pPr>
            <a:lnSpc>
              <a:spcPct val="100000"/>
            </a:lnSpc>
          </a:pPr>
          <a:r>
            <a:rPr lang="en-US"/>
            <a:t>The Persian Empire presents a complex environment for Jews living in exile, highlighting their struggles and resilience.</a:t>
          </a:r>
        </a:p>
      </dgm:t>
    </dgm:pt>
    <dgm:pt modelId="{1A936B16-28CF-42ED-8602-94284749EB8D}" type="parTrans" cxnId="{BAC61D3E-9102-4201-B133-49FFB735A461}">
      <dgm:prSet/>
      <dgm:spPr/>
      <dgm:t>
        <a:bodyPr/>
        <a:lstStyle/>
        <a:p>
          <a:endParaRPr lang="en-US"/>
        </a:p>
      </dgm:t>
    </dgm:pt>
    <dgm:pt modelId="{F22F1D09-F501-4AB7-8801-3DD99765CE0D}" type="sibTrans" cxnId="{BAC61D3E-9102-4201-B133-49FFB735A461}">
      <dgm:prSet/>
      <dgm:spPr/>
      <dgm:t>
        <a:bodyPr/>
        <a:lstStyle/>
        <a:p>
          <a:endParaRPr lang="en-US"/>
        </a:p>
      </dgm:t>
    </dgm:pt>
    <dgm:pt modelId="{F0F70DB1-73BF-4D6E-A4EA-12B9D4289156}">
      <dgm:prSet/>
      <dgm:spPr/>
      <dgm:t>
        <a:bodyPr/>
        <a:lstStyle/>
        <a:p>
          <a:pPr>
            <a:lnSpc>
              <a:spcPct val="100000"/>
            </a:lnSpc>
            <a:defRPr b="1"/>
          </a:pPr>
          <a:r>
            <a:rPr lang="en-US"/>
            <a:t>Socio-Political Landscape</a:t>
          </a:r>
        </a:p>
      </dgm:t>
    </dgm:pt>
    <dgm:pt modelId="{D9BC70DA-EB5D-4FB1-AB63-8EF1D35EE8DD}" type="parTrans" cxnId="{E72DBE6D-1F80-4B4F-A4A2-B21878ECDCDF}">
      <dgm:prSet/>
      <dgm:spPr/>
      <dgm:t>
        <a:bodyPr/>
        <a:lstStyle/>
        <a:p>
          <a:endParaRPr lang="en-US"/>
        </a:p>
      </dgm:t>
    </dgm:pt>
    <dgm:pt modelId="{A126F12A-0F28-4D23-9D65-B79FE9246F93}" type="sibTrans" cxnId="{E72DBE6D-1F80-4B4F-A4A2-B21878ECDCDF}">
      <dgm:prSet/>
      <dgm:spPr/>
      <dgm:t>
        <a:bodyPr/>
        <a:lstStyle/>
        <a:p>
          <a:pPr>
            <a:lnSpc>
              <a:spcPct val="100000"/>
            </a:lnSpc>
            <a:defRPr b="1"/>
          </a:pPr>
          <a:endParaRPr lang="en-US"/>
        </a:p>
      </dgm:t>
    </dgm:pt>
    <dgm:pt modelId="{27077CC2-5550-4728-A940-DA50DD5911D0}">
      <dgm:prSet/>
      <dgm:spPr/>
      <dgm:t>
        <a:bodyPr/>
        <a:lstStyle/>
        <a:p>
          <a:pPr>
            <a:lnSpc>
              <a:spcPct val="100000"/>
            </a:lnSpc>
          </a:pPr>
          <a:r>
            <a:rPr lang="en-US"/>
            <a:t>Understanding the socio-political dynamics of the Persian Empire helps contextualize the events of Purim and its significance.</a:t>
          </a:r>
        </a:p>
      </dgm:t>
    </dgm:pt>
    <dgm:pt modelId="{B8CF1E84-E246-4083-A015-22639D417405}" type="parTrans" cxnId="{6512D076-50F0-42B7-AAD7-B18111349B59}">
      <dgm:prSet/>
      <dgm:spPr/>
      <dgm:t>
        <a:bodyPr/>
        <a:lstStyle/>
        <a:p>
          <a:endParaRPr lang="en-US"/>
        </a:p>
      </dgm:t>
    </dgm:pt>
    <dgm:pt modelId="{EB4DAB94-3DB6-4024-9480-0806656F59DD}" type="sibTrans" cxnId="{6512D076-50F0-42B7-AAD7-B18111349B59}">
      <dgm:prSet/>
      <dgm:spPr/>
      <dgm:t>
        <a:bodyPr/>
        <a:lstStyle/>
        <a:p>
          <a:endParaRPr lang="en-US"/>
        </a:p>
      </dgm:t>
    </dgm:pt>
    <dgm:pt modelId="{C9978D00-6F31-43F8-9BD7-8C4F7BD522B4}">
      <dgm:prSet/>
      <dgm:spPr/>
      <dgm:t>
        <a:bodyPr/>
        <a:lstStyle/>
        <a:p>
          <a:pPr>
            <a:lnSpc>
              <a:spcPct val="100000"/>
            </a:lnSpc>
            <a:defRPr b="1"/>
          </a:pPr>
          <a:r>
            <a:rPr lang="en-US"/>
            <a:t>Cultural Interactions</a:t>
          </a:r>
        </a:p>
      </dgm:t>
    </dgm:pt>
    <dgm:pt modelId="{191C91A2-4B04-4271-9853-D355FB094674}" type="parTrans" cxnId="{F46993CF-2674-4FAE-B3CD-AB19020A1099}">
      <dgm:prSet/>
      <dgm:spPr/>
      <dgm:t>
        <a:bodyPr/>
        <a:lstStyle/>
        <a:p>
          <a:endParaRPr lang="en-US"/>
        </a:p>
      </dgm:t>
    </dgm:pt>
    <dgm:pt modelId="{7B74BEBA-E01F-49AB-B2FA-6E819EAF3FD0}" type="sibTrans" cxnId="{F46993CF-2674-4FAE-B3CD-AB19020A1099}">
      <dgm:prSet/>
      <dgm:spPr/>
      <dgm:t>
        <a:bodyPr/>
        <a:lstStyle/>
        <a:p>
          <a:endParaRPr lang="en-US"/>
        </a:p>
      </dgm:t>
    </dgm:pt>
    <dgm:pt modelId="{A51F3B9D-310B-48AD-B2E8-61F9757C5F54}">
      <dgm:prSet/>
      <dgm:spPr/>
      <dgm:t>
        <a:bodyPr/>
        <a:lstStyle/>
        <a:p>
          <a:pPr>
            <a:lnSpc>
              <a:spcPct val="100000"/>
            </a:lnSpc>
          </a:pPr>
          <a:r>
            <a:rPr lang="en-US"/>
            <a:t>The Persian Empire fostered diverse cultural interactions, influencing the identity and practices of Jews in exile.</a:t>
          </a:r>
        </a:p>
      </dgm:t>
    </dgm:pt>
    <dgm:pt modelId="{86BF0E69-16A9-45FD-9703-EAFA242F95A5}" type="parTrans" cxnId="{6633F46D-4EEB-4B61-AE0F-D199AF62A3D7}">
      <dgm:prSet/>
      <dgm:spPr/>
      <dgm:t>
        <a:bodyPr/>
        <a:lstStyle/>
        <a:p>
          <a:endParaRPr lang="en-US"/>
        </a:p>
      </dgm:t>
    </dgm:pt>
    <dgm:pt modelId="{8121F91F-0EAD-4ED2-87B5-6CACAE62209B}" type="sibTrans" cxnId="{6633F46D-4EEB-4B61-AE0F-D199AF62A3D7}">
      <dgm:prSet/>
      <dgm:spPr/>
      <dgm:t>
        <a:bodyPr/>
        <a:lstStyle/>
        <a:p>
          <a:endParaRPr lang="en-US"/>
        </a:p>
      </dgm:t>
    </dgm:pt>
    <dgm:pt modelId="{D82B3371-CB7F-413C-9985-8E05ABB88B64}" type="pres">
      <dgm:prSet presAssocID="{2E074374-2133-4D08-A527-9D105A18E61E}" presName="Root" presStyleCnt="0">
        <dgm:presLayoutVars>
          <dgm:dir/>
          <dgm:resizeHandles val="exact"/>
        </dgm:presLayoutVars>
      </dgm:prSet>
      <dgm:spPr/>
    </dgm:pt>
    <dgm:pt modelId="{934B9D11-4BF4-4E39-A39E-8ABB774C15DD}" type="pres">
      <dgm:prSet presAssocID="{00678395-75FA-4EE8-92AE-A416AB821B27}" presName="Composite" presStyleCnt="0"/>
      <dgm:spPr/>
    </dgm:pt>
    <dgm:pt modelId="{9F7C307D-DF2E-4120-AB15-998C839F7998}" type="pres">
      <dgm:prSet presAssocID="{00678395-75FA-4EE8-92AE-A416AB821B2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687" r="21564" b="1"/>
          <a:stretch/>
        </a:blipFill>
      </dgm:spPr>
      <dgm:extLst>
        <a:ext uri="{E40237B7-FDA0-4F09-8148-C483321AD2D9}">
          <dgm14:cNvPr xmlns:dgm14="http://schemas.microsoft.com/office/drawing/2010/diagram" id="0" name="" descr="Huge wallpainting/fresco in the Chehel Sotoun (also Chihil Sutun or Chehel Sotoon) is a pavilion in the middle of a park at the far end of a long pool, in Isfahan, Iran, built by Shah Abbas II to be used for his entertainment and receptions. The name means in Persian &quot;Forty Columns&quot;. The pavillion and the garden is an UNESCO World Heritage Site."/>
        </a:ext>
      </dgm:extLst>
    </dgm:pt>
    <dgm:pt modelId="{2E4DE942-3286-4E84-8352-88DF6F558CDB}" type="pres">
      <dgm:prSet presAssocID="{00678395-75FA-4EE8-92AE-A416AB821B27}" presName="Subtitle" presStyleLbl="revTx" presStyleIdx="0" presStyleCnt="6">
        <dgm:presLayoutVars>
          <dgm:chMax val="0"/>
          <dgm:bulletEnabled/>
        </dgm:presLayoutVars>
      </dgm:prSet>
      <dgm:spPr/>
    </dgm:pt>
    <dgm:pt modelId="{4C1A6B6A-4738-4851-9CB5-3CF8A5B6C783}" type="pres">
      <dgm:prSet presAssocID="{00678395-75FA-4EE8-92AE-A416AB821B27}" presName="Description" presStyleLbl="revTx" presStyleIdx="1" presStyleCnt="6">
        <dgm:presLayoutVars>
          <dgm:bulletEnabled/>
        </dgm:presLayoutVars>
      </dgm:prSet>
      <dgm:spPr/>
    </dgm:pt>
    <dgm:pt modelId="{6438C323-85D0-4538-B6B3-59E1A2D22257}" type="pres">
      <dgm:prSet presAssocID="{41FEB080-82A9-4F28-B62E-4CA72C90E6C8}" presName="sibTrans" presStyleLbl="sibTrans2D1" presStyleIdx="0" presStyleCnt="0"/>
      <dgm:spPr/>
    </dgm:pt>
    <dgm:pt modelId="{EAE11AD7-91FD-4665-A927-A469E6219339}" type="pres">
      <dgm:prSet presAssocID="{F0F70DB1-73BF-4D6E-A4EA-12B9D4289156}" presName="Composite" presStyleCnt="0"/>
      <dgm:spPr/>
    </dgm:pt>
    <dgm:pt modelId="{E490F648-6F64-4F8B-811C-B549F44ACDAD}" type="pres">
      <dgm:prSet presAssocID="{F0F70DB1-73BF-4D6E-A4EA-12B9D428915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1355" r="21896" b="1"/>
          <a:stretch/>
        </a:blipFill>
      </dgm:spPr>
      <dgm:extLst>
        <a:ext uri="{E40237B7-FDA0-4F09-8148-C483321AD2D9}">
          <dgm14:cNvPr xmlns:dgm14="http://schemas.microsoft.com/office/drawing/2010/diagram" id="0" name="" descr="Map of Kazakhstan."/>
        </a:ext>
      </dgm:extLst>
    </dgm:pt>
    <dgm:pt modelId="{9FB6C9AE-AC37-4431-8E0E-A248D15BD2EA}" type="pres">
      <dgm:prSet presAssocID="{F0F70DB1-73BF-4D6E-A4EA-12B9D4289156}" presName="Subtitle" presStyleLbl="revTx" presStyleIdx="2" presStyleCnt="6">
        <dgm:presLayoutVars>
          <dgm:chMax val="0"/>
          <dgm:bulletEnabled/>
        </dgm:presLayoutVars>
      </dgm:prSet>
      <dgm:spPr/>
    </dgm:pt>
    <dgm:pt modelId="{0FA465EB-809E-48F8-AC8E-40133CFAB304}" type="pres">
      <dgm:prSet presAssocID="{F0F70DB1-73BF-4D6E-A4EA-12B9D4289156}" presName="Description" presStyleLbl="revTx" presStyleIdx="3" presStyleCnt="6">
        <dgm:presLayoutVars>
          <dgm:bulletEnabled/>
        </dgm:presLayoutVars>
      </dgm:prSet>
      <dgm:spPr/>
    </dgm:pt>
    <dgm:pt modelId="{41E3C8B3-9867-4570-8216-4636B8D652AC}" type="pres">
      <dgm:prSet presAssocID="{A126F12A-0F28-4D23-9D65-B79FE9246F93}" presName="sibTrans" presStyleLbl="sibTrans2D1" presStyleIdx="0" presStyleCnt="0"/>
      <dgm:spPr/>
    </dgm:pt>
    <dgm:pt modelId="{32539DA6-1A73-41F7-9E0E-41BC8133B16B}" type="pres">
      <dgm:prSet presAssocID="{C9978D00-6F31-43F8-9BD7-8C4F7BD522B4}" presName="Composite" presStyleCnt="0"/>
      <dgm:spPr/>
    </dgm:pt>
    <dgm:pt modelId="{D42F3290-F04A-47F5-A5BB-24A0B2165C54}" type="pres">
      <dgm:prSet presAssocID="{C9978D00-6F31-43F8-9BD7-8C4F7BD522B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572" r="30679" b="1"/>
          <a:stretch/>
        </a:blipFill>
      </dgm:spPr>
      <dgm:extLst>
        <a:ext uri="{E40237B7-FDA0-4F09-8148-C483321AD2D9}">
          <dgm14:cNvPr xmlns:dgm14="http://schemas.microsoft.com/office/drawing/2010/diagram" id="0" name="" descr="A map with Afganistan taken from it in the shape of a puzzle piece.  The map is by Map Art."/>
        </a:ext>
      </dgm:extLst>
    </dgm:pt>
    <dgm:pt modelId="{1C13F1BE-D9E2-4BBA-85A4-2614B4AD26A5}" type="pres">
      <dgm:prSet presAssocID="{C9978D00-6F31-43F8-9BD7-8C4F7BD522B4}" presName="Subtitle" presStyleLbl="revTx" presStyleIdx="4" presStyleCnt="6">
        <dgm:presLayoutVars>
          <dgm:chMax val="0"/>
          <dgm:bulletEnabled/>
        </dgm:presLayoutVars>
      </dgm:prSet>
      <dgm:spPr/>
    </dgm:pt>
    <dgm:pt modelId="{5E278C27-4970-4623-BA8E-752392E0F36D}" type="pres">
      <dgm:prSet presAssocID="{C9978D00-6F31-43F8-9BD7-8C4F7BD522B4}" presName="Description" presStyleLbl="revTx" presStyleIdx="5" presStyleCnt="6">
        <dgm:presLayoutVars>
          <dgm:bulletEnabled/>
        </dgm:presLayoutVars>
      </dgm:prSet>
      <dgm:spPr/>
    </dgm:pt>
  </dgm:ptLst>
  <dgm:cxnLst>
    <dgm:cxn modelId="{601B750C-B2CA-4E51-8F47-E82E5B221511}" type="presOf" srcId="{C9978D00-6F31-43F8-9BD7-8C4F7BD522B4}" destId="{1C13F1BE-D9E2-4BBA-85A4-2614B4AD26A5}" srcOrd="0" destOrd="0" presId="urn:microsoft.com/office/officeart/2024/3/layout/verticalVisualTextBlock1"/>
    <dgm:cxn modelId="{8415660F-45AA-4F2D-ABCD-F0AAFA6EF9A3}" type="presOf" srcId="{27077CC2-5550-4728-A940-DA50DD5911D0}" destId="{0FA465EB-809E-48F8-AC8E-40133CFAB304}" srcOrd="0" destOrd="0" presId="urn:microsoft.com/office/officeart/2024/3/layout/verticalVisualTextBlock1"/>
    <dgm:cxn modelId="{C252C531-B92D-47F4-BA9A-6E32529BA503}" type="presOf" srcId="{41FEB080-82A9-4F28-B62E-4CA72C90E6C8}" destId="{6438C323-85D0-4538-B6B3-59E1A2D22257}" srcOrd="0" destOrd="0" presId="urn:microsoft.com/office/officeart/2024/3/layout/verticalVisualTextBlock1"/>
    <dgm:cxn modelId="{AAE2823A-518C-481F-9106-F8BDEDDD6FB5}" type="presOf" srcId="{946BF6A6-068E-4D36-BEDA-EBCE23A06276}" destId="{4C1A6B6A-4738-4851-9CB5-3CF8A5B6C783}" srcOrd="0" destOrd="0" presId="urn:microsoft.com/office/officeart/2024/3/layout/verticalVisualTextBlock1"/>
    <dgm:cxn modelId="{BAC61D3E-9102-4201-B133-49FFB735A461}" srcId="{00678395-75FA-4EE8-92AE-A416AB821B27}" destId="{946BF6A6-068E-4D36-BEDA-EBCE23A06276}" srcOrd="0" destOrd="0" parTransId="{1A936B16-28CF-42ED-8602-94284749EB8D}" sibTransId="{F22F1D09-F501-4AB7-8801-3DD99765CE0D}"/>
    <dgm:cxn modelId="{9B965E62-0A82-4CE8-92EA-4492C3DE995F}" type="presOf" srcId="{00678395-75FA-4EE8-92AE-A416AB821B27}" destId="{2E4DE942-3286-4E84-8352-88DF6F558CDB}" srcOrd="0" destOrd="0" presId="urn:microsoft.com/office/officeart/2024/3/layout/verticalVisualTextBlock1"/>
    <dgm:cxn modelId="{E72DBE6D-1F80-4B4F-A4A2-B21878ECDCDF}" srcId="{2E074374-2133-4D08-A527-9D105A18E61E}" destId="{F0F70DB1-73BF-4D6E-A4EA-12B9D4289156}" srcOrd="1" destOrd="0" parTransId="{D9BC70DA-EB5D-4FB1-AB63-8EF1D35EE8DD}" sibTransId="{A126F12A-0F28-4D23-9D65-B79FE9246F93}"/>
    <dgm:cxn modelId="{6633F46D-4EEB-4B61-AE0F-D199AF62A3D7}" srcId="{C9978D00-6F31-43F8-9BD7-8C4F7BD522B4}" destId="{A51F3B9D-310B-48AD-B2E8-61F9757C5F54}" srcOrd="0" destOrd="0" parTransId="{86BF0E69-16A9-45FD-9703-EAFA242F95A5}" sibTransId="{8121F91F-0EAD-4ED2-87B5-6CACAE62209B}"/>
    <dgm:cxn modelId="{6512D076-50F0-42B7-AAD7-B18111349B59}" srcId="{F0F70DB1-73BF-4D6E-A4EA-12B9D4289156}" destId="{27077CC2-5550-4728-A940-DA50DD5911D0}" srcOrd="0" destOrd="0" parTransId="{B8CF1E84-E246-4083-A015-22639D417405}" sibTransId="{EB4DAB94-3DB6-4024-9480-0806656F59DD}"/>
    <dgm:cxn modelId="{4B12BA77-274B-458F-B641-B7EC456B4FFF}" type="presOf" srcId="{A126F12A-0F28-4D23-9D65-B79FE9246F93}" destId="{41E3C8B3-9867-4570-8216-4636B8D652AC}" srcOrd="0" destOrd="0" presId="urn:microsoft.com/office/officeart/2024/3/layout/verticalVisualTextBlock1"/>
    <dgm:cxn modelId="{E3BEA2B5-BF1C-4A61-8B57-C89EFDB05801}" type="presOf" srcId="{A51F3B9D-310B-48AD-B2E8-61F9757C5F54}" destId="{5E278C27-4970-4623-BA8E-752392E0F36D}" srcOrd="0" destOrd="0" presId="urn:microsoft.com/office/officeart/2024/3/layout/verticalVisualTextBlock1"/>
    <dgm:cxn modelId="{F46993CF-2674-4FAE-B3CD-AB19020A1099}" srcId="{2E074374-2133-4D08-A527-9D105A18E61E}" destId="{C9978D00-6F31-43F8-9BD7-8C4F7BD522B4}" srcOrd="2" destOrd="0" parTransId="{191C91A2-4B04-4271-9853-D355FB094674}" sibTransId="{7B74BEBA-E01F-49AB-B2FA-6E819EAF3FD0}"/>
    <dgm:cxn modelId="{615769DC-9DBB-487D-A55C-B1C00BE1C299}" type="presOf" srcId="{2E074374-2133-4D08-A527-9D105A18E61E}" destId="{D82B3371-CB7F-413C-9985-8E05ABB88B64}" srcOrd="0" destOrd="0" presId="urn:microsoft.com/office/officeart/2024/3/layout/verticalVisualTextBlock1"/>
    <dgm:cxn modelId="{791808E3-42B0-4C87-AFC8-0438462C2317}" type="presOf" srcId="{F0F70DB1-73BF-4D6E-A4EA-12B9D4289156}" destId="{9FB6C9AE-AC37-4431-8E0E-A248D15BD2EA}" srcOrd="0" destOrd="0" presId="urn:microsoft.com/office/officeart/2024/3/layout/verticalVisualTextBlock1"/>
    <dgm:cxn modelId="{261F76E7-BFC0-48CC-844A-CBDD1461DCAE}" srcId="{2E074374-2133-4D08-A527-9D105A18E61E}" destId="{00678395-75FA-4EE8-92AE-A416AB821B27}" srcOrd="0" destOrd="0" parTransId="{93E2E250-F147-49C5-BDE6-E776AD3B9AEF}" sibTransId="{41FEB080-82A9-4F28-B62E-4CA72C90E6C8}"/>
    <dgm:cxn modelId="{A9CA9EAF-EC7F-4983-B0D0-55158BC2B405}" type="presParOf" srcId="{D82B3371-CB7F-413C-9985-8E05ABB88B64}" destId="{934B9D11-4BF4-4E39-A39E-8ABB774C15DD}" srcOrd="0" destOrd="0" presId="urn:microsoft.com/office/officeart/2024/3/layout/verticalVisualTextBlock1"/>
    <dgm:cxn modelId="{F069AF8D-6243-4281-876E-DE58D4D5E274}" type="presParOf" srcId="{934B9D11-4BF4-4E39-A39E-8ABB774C15DD}" destId="{9F7C307D-DF2E-4120-AB15-998C839F7998}" srcOrd="0" destOrd="0" presId="urn:microsoft.com/office/officeart/2024/3/layout/verticalVisualTextBlock1"/>
    <dgm:cxn modelId="{5138581C-67D3-4573-978E-90D30C64D6AF}" type="presParOf" srcId="{934B9D11-4BF4-4E39-A39E-8ABB774C15DD}" destId="{2E4DE942-3286-4E84-8352-88DF6F558CDB}" srcOrd="1" destOrd="0" presId="urn:microsoft.com/office/officeart/2024/3/layout/verticalVisualTextBlock1"/>
    <dgm:cxn modelId="{9F15CEFB-485A-4A3F-95B5-FF7C7C750C73}" type="presParOf" srcId="{934B9D11-4BF4-4E39-A39E-8ABB774C15DD}" destId="{4C1A6B6A-4738-4851-9CB5-3CF8A5B6C783}" srcOrd="2" destOrd="0" presId="urn:microsoft.com/office/officeart/2024/3/layout/verticalVisualTextBlock1"/>
    <dgm:cxn modelId="{3EF311A3-EF47-4B2D-9493-BF16F7146EAE}" type="presParOf" srcId="{D82B3371-CB7F-413C-9985-8E05ABB88B64}" destId="{6438C323-85D0-4538-B6B3-59E1A2D22257}" srcOrd="1" destOrd="0" presId="urn:microsoft.com/office/officeart/2024/3/layout/verticalVisualTextBlock1"/>
    <dgm:cxn modelId="{25B29C73-CBE3-4CB9-BB25-C43033C7683F}" type="presParOf" srcId="{D82B3371-CB7F-413C-9985-8E05ABB88B64}" destId="{EAE11AD7-91FD-4665-A927-A469E6219339}" srcOrd="2" destOrd="0" presId="urn:microsoft.com/office/officeart/2024/3/layout/verticalVisualTextBlock1"/>
    <dgm:cxn modelId="{3B5A0663-B0B5-4874-A4D6-C539C83A9335}" type="presParOf" srcId="{EAE11AD7-91FD-4665-A927-A469E6219339}" destId="{E490F648-6F64-4F8B-811C-B549F44ACDAD}" srcOrd="0" destOrd="0" presId="urn:microsoft.com/office/officeart/2024/3/layout/verticalVisualTextBlock1"/>
    <dgm:cxn modelId="{BA99F903-4139-4E2E-AF57-4F564ECE108C}" type="presParOf" srcId="{EAE11AD7-91FD-4665-A927-A469E6219339}" destId="{9FB6C9AE-AC37-4431-8E0E-A248D15BD2EA}" srcOrd="1" destOrd="0" presId="urn:microsoft.com/office/officeart/2024/3/layout/verticalVisualTextBlock1"/>
    <dgm:cxn modelId="{B06D5787-3A53-40C9-ADB1-2F23ED67D3AE}" type="presParOf" srcId="{EAE11AD7-91FD-4665-A927-A469E6219339}" destId="{0FA465EB-809E-48F8-AC8E-40133CFAB304}" srcOrd="2" destOrd="0" presId="urn:microsoft.com/office/officeart/2024/3/layout/verticalVisualTextBlock1"/>
    <dgm:cxn modelId="{F0F2A103-C8A8-438F-932D-B1A35C27CA6C}" type="presParOf" srcId="{D82B3371-CB7F-413C-9985-8E05ABB88B64}" destId="{41E3C8B3-9867-4570-8216-4636B8D652AC}" srcOrd="3" destOrd="0" presId="urn:microsoft.com/office/officeart/2024/3/layout/verticalVisualTextBlock1"/>
    <dgm:cxn modelId="{DE3578E4-2497-4839-8A0F-AAA2A9A14E81}" type="presParOf" srcId="{D82B3371-CB7F-413C-9985-8E05ABB88B64}" destId="{32539DA6-1A73-41F7-9E0E-41BC8133B16B}" srcOrd="4" destOrd="0" presId="urn:microsoft.com/office/officeart/2024/3/layout/verticalVisualTextBlock1"/>
    <dgm:cxn modelId="{9594FFDF-2408-4D2F-BE67-59909D8D3E52}" type="presParOf" srcId="{32539DA6-1A73-41F7-9E0E-41BC8133B16B}" destId="{D42F3290-F04A-47F5-A5BB-24A0B2165C54}" srcOrd="0" destOrd="0" presId="urn:microsoft.com/office/officeart/2024/3/layout/verticalVisualTextBlock1"/>
    <dgm:cxn modelId="{F5ED5302-8A3C-401B-A4ED-663DE5745508}" type="presParOf" srcId="{32539DA6-1A73-41F7-9E0E-41BC8133B16B}" destId="{1C13F1BE-D9E2-4BBA-85A4-2614B4AD26A5}" srcOrd="1" destOrd="0" presId="urn:microsoft.com/office/officeart/2024/3/layout/verticalVisualTextBlock1"/>
    <dgm:cxn modelId="{F6CA998D-5B3B-4AE2-8F1B-285A53A81A25}" type="presParOf" srcId="{32539DA6-1A73-41F7-9E0E-41BC8133B16B}" destId="{5E278C27-4970-4623-BA8E-752392E0F36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057C9-12C3-45CF-8922-793E27A7614B}"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5E81FF95-9A4F-4862-B8E1-B3167ECEC9FB}">
      <dgm:prSet/>
      <dgm:spPr/>
      <dgm:t>
        <a:bodyPr/>
        <a:lstStyle/>
        <a:p>
          <a:pPr>
            <a:lnSpc>
              <a:spcPct val="100000"/>
            </a:lnSpc>
            <a:defRPr b="1"/>
          </a:pPr>
          <a:r>
            <a:rPr lang="en-US"/>
            <a:t>Miraculous Deliverance</a:t>
          </a:r>
        </a:p>
      </dgm:t>
    </dgm:pt>
    <dgm:pt modelId="{A456A0F1-FDEA-4AD1-94D1-87B125CB7EFA}" type="parTrans" cxnId="{99786ADF-7906-4637-A807-800F729FF631}">
      <dgm:prSet/>
      <dgm:spPr/>
      <dgm:t>
        <a:bodyPr/>
        <a:lstStyle/>
        <a:p>
          <a:endParaRPr lang="en-US"/>
        </a:p>
      </dgm:t>
    </dgm:pt>
    <dgm:pt modelId="{84F13896-C430-4000-8613-7C9B2D240BF3}" type="sibTrans" cxnId="{99786ADF-7906-4637-A807-800F729FF631}">
      <dgm:prSet/>
      <dgm:spPr/>
      <dgm:t>
        <a:bodyPr/>
        <a:lstStyle/>
        <a:p>
          <a:pPr>
            <a:lnSpc>
              <a:spcPct val="100000"/>
            </a:lnSpc>
            <a:defRPr b="1"/>
          </a:pPr>
          <a:endParaRPr lang="en-US"/>
        </a:p>
      </dgm:t>
    </dgm:pt>
    <dgm:pt modelId="{C02C688C-20F0-484B-8622-D721F775318B}">
      <dgm:prSet/>
      <dgm:spPr/>
      <dgm:t>
        <a:bodyPr/>
        <a:lstStyle/>
        <a:p>
          <a:pPr>
            <a:lnSpc>
              <a:spcPct val="100000"/>
            </a:lnSpc>
          </a:pPr>
          <a:r>
            <a:rPr lang="en-US"/>
            <a:t>The event of the Jews' deliverance from Haman's decree is considered miraculous, representing hope and resilience.</a:t>
          </a:r>
        </a:p>
      </dgm:t>
    </dgm:pt>
    <dgm:pt modelId="{804F56BE-C1CA-4F72-B472-645D33CF3FE1}" type="parTrans" cxnId="{803F77F9-4DE7-4E9D-A322-D916F20E7B61}">
      <dgm:prSet/>
      <dgm:spPr/>
      <dgm:t>
        <a:bodyPr/>
        <a:lstStyle/>
        <a:p>
          <a:endParaRPr lang="en-US"/>
        </a:p>
      </dgm:t>
    </dgm:pt>
    <dgm:pt modelId="{EF691728-7AEC-42E9-A8FA-604CD4D58B2E}" type="sibTrans" cxnId="{803F77F9-4DE7-4E9D-A322-D916F20E7B61}">
      <dgm:prSet/>
      <dgm:spPr/>
      <dgm:t>
        <a:bodyPr/>
        <a:lstStyle/>
        <a:p>
          <a:endParaRPr lang="en-US"/>
        </a:p>
      </dgm:t>
    </dgm:pt>
    <dgm:pt modelId="{455E31F6-C8A1-4735-98D0-37BCC6398D4A}">
      <dgm:prSet/>
      <dgm:spPr/>
      <dgm:t>
        <a:bodyPr/>
        <a:lstStyle/>
        <a:p>
          <a:pPr>
            <a:lnSpc>
              <a:spcPct val="100000"/>
            </a:lnSpc>
            <a:defRPr b="1"/>
          </a:pPr>
          <a:r>
            <a:rPr lang="en-US"/>
            <a:t>Significance of Purim</a:t>
          </a:r>
        </a:p>
      </dgm:t>
    </dgm:pt>
    <dgm:pt modelId="{B06146F5-25B3-4424-A377-A6C5EC21B55E}" type="parTrans" cxnId="{2E3B7F7C-9137-4788-9951-24F742A36691}">
      <dgm:prSet/>
      <dgm:spPr/>
      <dgm:t>
        <a:bodyPr/>
        <a:lstStyle/>
        <a:p>
          <a:endParaRPr lang="en-US"/>
        </a:p>
      </dgm:t>
    </dgm:pt>
    <dgm:pt modelId="{A7F53A0B-AFB3-47E8-B4F9-FC29F9CFCE84}" type="sibTrans" cxnId="{2E3B7F7C-9137-4788-9951-24F742A36691}">
      <dgm:prSet/>
      <dgm:spPr/>
      <dgm:t>
        <a:bodyPr/>
        <a:lstStyle/>
        <a:p>
          <a:pPr>
            <a:lnSpc>
              <a:spcPct val="100000"/>
            </a:lnSpc>
            <a:defRPr b="1"/>
          </a:pPr>
          <a:endParaRPr lang="en-US"/>
        </a:p>
      </dgm:t>
    </dgm:pt>
    <dgm:pt modelId="{1AD3C047-0FB3-451A-B212-133AA3C9891B}">
      <dgm:prSet/>
      <dgm:spPr/>
      <dgm:t>
        <a:bodyPr/>
        <a:lstStyle/>
        <a:p>
          <a:pPr>
            <a:lnSpc>
              <a:spcPct val="100000"/>
            </a:lnSpc>
          </a:pPr>
          <a:r>
            <a:rPr lang="en-US"/>
            <a:t>Purim symbolizes the importance of standing up against oppression and injustice in society.</a:t>
          </a:r>
        </a:p>
      </dgm:t>
    </dgm:pt>
    <dgm:pt modelId="{FF9F6093-9435-495A-8FDB-FF17495ED89A}" type="parTrans" cxnId="{0C7D14A4-8F1D-4F07-BB2B-C5F19B038C20}">
      <dgm:prSet/>
      <dgm:spPr/>
      <dgm:t>
        <a:bodyPr/>
        <a:lstStyle/>
        <a:p>
          <a:endParaRPr lang="en-US"/>
        </a:p>
      </dgm:t>
    </dgm:pt>
    <dgm:pt modelId="{46CE2EB3-AB17-4744-9A1C-468B5F6E0A60}" type="sibTrans" cxnId="{0C7D14A4-8F1D-4F07-BB2B-C5F19B038C20}">
      <dgm:prSet/>
      <dgm:spPr/>
      <dgm:t>
        <a:bodyPr/>
        <a:lstStyle/>
        <a:p>
          <a:endParaRPr lang="en-US"/>
        </a:p>
      </dgm:t>
    </dgm:pt>
    <dgm:pt modelId="{70B8EE03-7636-4FA5-A505-2660FA5DEC28}">
      <dgm:prSet/>
      <dgm:spPr/>
      <dgm:t>
        <a:bodyPr/>
        <a:lstStyle/>
        <a:p>
          <a:pPr>
            <a:lnSpc>
              <a:spcPct val="100000"/>
            </a:lnSpc>
            <a:defRPr b="1"/>
          </a:pPr>
          <a:r>
            <a:rPr lang="en-US"/>
            <a:t>Cultural Remembrance</a:t>
          </a:r>
        </a:p>
      </dgm:t>
    </dgm:pt>
    <dgm:pt modelId="{7741D10D-591D-4F65-92CA-2479EC8F2648}" type="parTrans" cxnId="{9F7B0787-E3C2-4C23-92E9-DD0FA9EE7766}">
      <dgm:prSet/>
      <dgm:spPr/>
      <dgm:t>
        <a:bodyPr/>
        <a:lstStyle/>
        <a:p>
          <a:endParaRPr lang="en-US"/>
        </a:p>
      </dgm:t>
    </dgm:pt>
    <dgm:pt modelId="{16C7286A-A73E-4666-94C9-AFE53AC3BE2B}" type="sibTrans" cxnId="{9F7B0787-E3C2-4C23-92E9-DD0FA9EE7766}">
      <dgm:prSet/>
      <dgm:spPr/>
      <dgm:t>
        <a:bodyPr/>
        <a:lstStyle/>
        <a:p>
          <a:endParaRPr lang="en-US"/>
        </a:p>
      </dgm:t>
    </dgm:pt>
    <dgm:pt modelId="{F21A4D38-3AFA-4560-A7E3-85533EA91115}">
      <dgm:prSet/>
      <dgm:spPr/>
      <dgm:t>
        <a:bodyPr/>
        <a:lstStyle/>
        <a:p>
          <a:pPr>
            <a:lnSpc>
              <a:spcPct val="100000"/>
            </a:lnSpc>
          </a:pPr>
          <a:r>
            <a:rPr lang="en-US"/>
            <a:t>The story encourages reflection on the struggles against oppression and the triumph of good over evil.</a:t>
          </a:r>
        </a:p>
      </dgm:t>
    </dgm:pt>
    <dgm:pt modelId="{C4CABA27-79D4-44E5-AF4B-95B0E6EAB0BE}" type="parTrans" cxnId="{1EBAEADB-F59F-4857-9EAC-532D36D5CAB6}">
      <dgm:prSet/>
      <dgm:spPr/>
      <dgm:t>
        <a:bodyPr/>
        <a:lstStyle/>
        <a:p>
          <a:endParaRPr lang="en-US"/>
        </a:p>
      </dgm:t>
    </dgm:pt>
    <dgm:pt modelId="{5B403E52-900A-450E-9458-AF0066972E4E}" type="sibTrans" cxnId="{1EBAEADB-F59F-4857-9EAC-532D36D5CAB6}">
      <dgm:prSet/>
      <dgm:spPr/>
      <dgm:t>
        <a:bodyPr/>
        <a:lstStyle/>
        <a:p>
          <a:endParaRPr lang="en-US"/>
        </a:p>
      </dgm:t>
    </dgm:pt>
    <dgm:pt modelId="{54DA0CF3-3397-4C7A-B193-5626812DF2AF}" type="pres">
      <dgm:prSet presAssocID="{C2F057C9-12C3-45CF-8922-793E27A7614B}" presName="Root" presStyleCnt="0">
        <dgm:presLayoutVars>
          <dgm:dir/>
          <dgm:resizeHandles val="exact"/>
        </dgm:presLayoutVars>
      </dgm:prSet>
      <dgm:spPr/>
    </dgm:pt>
    <dgm:pt modelId="{8E057DAE-66C8-44AC-9EC5-0ECDF8386E87}" type="pres">
      <dgm:prSet presAssocID="{5E81FF95-9A4F-4862-B8E1-B3167ECEC9FB}" presName="Composite" presStyleCnt="0"/>
      <dgm:spPr/>
    </dgm:pt>
    <dgm:pt modelId="{7D3DE9E5-0BBF-4DA4-98E1-66693B487E28}" type="pres">
      <dgm:prSet presAssocID="{5E81FF95-9A4F-4862-B8E1-B3167ECEC9FB}"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6601" r="22150" b="1"/>
          <a:stretch/>
        </a:blipFill>
      </dgm:spPr>
      <dgm:extLst>
        <a:ext uri="{E40237B7-FDA0-4F09-8148-C483321AD2D9}">
          <dgm14:cNvPr xmlns:dgm14="http://schemas.microsoft.com/office/drawing/2010/diagram" id="0" name="" descr="Meditation"/>
        </a:ext>
      </dgm:extLst>
    </dgm:pt>
    <dgm:pt modelId="{169920CF-E3B0-4793-B46F-72A91D1BCCF6}" type="pres">
      <dgm:prSet presAssocID="{5E81FF95-9A4F-4862-B8E1-B3167ECEC9FB}" presName="Subtitle" presStyleLbl="revTx" presStyleIdx="0" presStyleCnt="6">
        <dgm:presLayoutVars>
          <dgm:chMax val="0"/>
          <dgm:bulletEnabled/>
        </dgm:presLayoutVars>
      </dgm:prSet>
      <dgm:spPr/>
    </dgm:pt>
    <dgm:pt modelId="{C9E9DDEE-E837-465A-995C-A28F323C7C3F}" type="pres">
      <dgm:prSet presAssocID="{5E81FF95-9A4F-4862-B8E1-B3167ECEC9FB}" presName="Description" presStyleLbl="revTx" presStyleIdx="1" presStyleCnt="6">
        <dgm:presLayoutVars>
          <dgm:bulletEnabled/>
        </dgm:presLayoutVars>
      </dgm:prSet>
      <dgm:spPr/>
    </dgm:pt>
    <dgm:pt modelId="{13223B84-EEE9-43C3-BEE9-98A541CB0946}" type="pres">
      <dgm:prSet presAssocID="{84F13896-C430-4000-8613-7C9B2D240BF3}" presName="sibTrans" presStyleLbl="sibTrans2D1" presStyleIdx="0" presStyleCnt="0"/>
      <dgm:spPr/>
    </dgm:pt>
    <dgm:pt modelId="{76D107EE-B156-4FE4-9935-ABE047BE2395}" type="pres">
      <dgm:prSet presAssocID="{455E31F6-C8A1-4735-98D0-37BCC6398D4A}" presName="Composite" presStyleCnt="0"/>
      <dgm:spPr/>
    </dgm:pt>
    <dgm:pt modelId="{9204044F-39A4-4218-95B0-A9AC384FDC59}" type="pres">
      <dgm:prSet presAssocID="{455E31F6-C8A1-4735-98D0-37BCC6398D4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3251" b="1"/>
          <a:stretch/>
        </a:blipFill>
      </dgm:spPr>
      <dgm:extLst>
        <a:ext uri="{E40237B7-FDA0-4F09-8148-C483321AD2D9}">
          <dgm14:cNvPr xmlns:dgm14="http://schemas.microsoft.com/office/drawing/2010/diagram" id="0" name="" descr="Fake glasses, nose, and moustache, graffiti and red wig on a wooden surface"/>
        </a:ext>
      </dgm:extLst>
    </dgm:pt>
    <dgm:pt modelId="{07690DD0-BBA3-4963-B4CD-BD08F6DFF2C1}" type="pres">
      <dgm:prSet presAssocID="{455E31F6-C8A1-4735-98D0-37BCC6398D4A}" presName="Subtitle" presStyleLbl="revTx" presStyleIdx="2" presStyleCnt="6">
        <dgm:presLayoutVars>
          <dgm:chMax val="0"/>
          <dgm:bulletEnabled/>
        </dgm:presLayoutVars>
      </dgm:prSet>
      <dgm:spPr/>
    </dgm:pt>
    <dgm:pt modelId="{B131252E-447B-4392-89C8-C3CF841B8008}" type="pres">
      <dgm:prSet presAssocID="{455E31F6-C8A1-4735-98D0-37BCC6398D4A}" presName="Description" presStyleLbl="revTx" presStyleIdx="3" presStyleCnt="6">
        <dgm:presLayoutVars>
          <dgm:bulletEnabled/>
        </dgm:presLayoutVars>
      </dgm:prSet>
      <dgm:spPr/>
    </dgm:pt>
    <dgm:pt modelId="{EC3DFC7A-344B-44BD-9009-A862919FABFE}" type="pres">
      <dgm:prSet presAssocID="{A7F53A0B-AFB3-47E8-B4F9-FC29F9CFCE84}" presName="sibTrans" presStyleLbl="sibTrans2D1" presStyleIdx="0" presStyleCnt="0"/>
      <dgm:spPr/>
    </dgm:pt>
    <dgm:pt modelId="{10E28AB6-9589-4740-BE25-BEA63BD3768B}" type="pres">
      <dgm:prSet presAssocID="{70B8EE03-7636-4FA5-A505-2660FA5DEC28}" presName="Composite" presStyleCnt="0"/>
      <dgm:spPr/>
    </dgm:pt>
    <dgm:pt modelId="{6DA43B40-0BFB-4863-A964-7289B6D82EFA}" type="pres">
      <dgm:prSet presAssocID="{70B8EE03-7636-4FA5-A505-2660FA5DEC2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906" r="16098" b="6"/>
          <a:stretch/>
        </a:blipFill>
      </dgm:spPr>
      <dgm:extLst>
        <a:ext uri="{E40237B7-FDA0-4F09-8148-C483321AD2D9}">
          <dgm14:cNvPr xmlns:dgm14="http://schemas.microsoft.com/office/drawing/2010/diagram" id="0" name="" descr="Christ carrying the Cross on Good Friday... black and white with silhouette and dark sky."/>
        </a:ext>
      </dgm:extLst>
    </dgm:pt>
    <dgm:pt modelId="{C3D2AEDC-3226-4D4D-BD5B-B63E2311A512}" type="pres">
      <dgm:prSet presAssocID="{70B8EE03-7636-4FA5-A505-2660FA5DEC28}" presName="Subtitle" presStyleLbl="revTx" presStyleIdx="4" presStyleCnt="6">
        <dgm:presLayoutVars>
          <dgm:chMax val="0"/>
          <dgm:bulletEnabled/>
        </dgm:presLayoutVars>
      </dgm:prSet>
      <dgm:spPr/>
    </dgm:pt>
    <dgm:pt modelId="{52A32E1F-4748-4564-BB3A-C78B5AB18759}" type="pres">
      <dgm:prSet presAssocID="{70B8EE03-7636-4FA5-A505-2660FA5DEC28}" presName="Description" presStyleLbl="revTx" presStyleIdx="5" presStyleCnt="6">
        <dgm:presLayoutVars>
          <dgm:bulletEnabled/>
        </dgm:presLayoutVars>
      </dgm:prSet>
      <dgm:spPr/>
    </dgm:pt>
  </dgm:ptLst>
  <dgm:cxnLst>
    <dgm:cxn modelId="{30553913-978A-4ECD-957C-33FBD643C2D9}" type="presOf" srcId="{70B8EE03-7636-4FA5-A505-2660FA5DEC28}" destId="{C3D2AEDC-3226-4D4D-BD5B-B63E2311A512}" srcOrd="0" destOrd="0" presId="urn:microsoft.com/office/officeart/2024/3/layout/verticalVisualTextBlock1"/>
    <dgm:cxn modelId="{8BDAF82A-6AA3-40D4-887E-970BCB576107}" type="presOf" srcId="{C2F057C9-12C3-45CF-8922-793E27A7614B}" destId="{54DA0CF3-3397-4C7A-B193-5626812DF2AF}" srcOrd="0" destOrd="0" presId="urn:microsoft.com/office/officeart/2024/3/layout/verticalVisualTextBlock1"/>
    <dgm:cxn modelId="{1C720E31-5B4E-4FAF-880F-45B30565493F}" type="presOf" srcId="{5E81FF95-9A4F-4862-B8E1-B3167ECEC9FB}" destId="{169920CF-E3B0-4793-B46F-72A91D1BCCF6}" srcOrd="0" destOrd="0" presId="urn:microsoft.com/office/officeart/2024/3/layout/verticalVisualTextBlock1"/>
    <dgm:cxn modelId="{E422F036-111B-4E12-85C8-612E4BE00D38}" type="presOf" srcId="{A7F53A0B-AFB3-47E8-B4F9-FC29F9CFCE84}" destId="{EC3DFC7A-344B-44BD-9009-A862919FABFE}" srcOrd="0" destOrd="0" presId="urn:microsoft.com/office/officeart/2024/3/layout/verticalVisualTextBlock1"/>
    <dgm:cxn modelId="{74EF435D-9B6E-4643-A546-CFD5803FE0E7}" type="presOf" srcId="{C02C688C-20F0-484B-8622-D721F775318B}" destId="{C9E9DDEE-E837-465A-995C-A28F323C7C3F}" srcOrd="0" destOrd="0" presId="urn:microsoft.com/office/officeart/2024/3/layout/verticalVisualTextBlock1"/>
    <dgm:cxn modelId="{38FE104B-836A-4477-9D52-9796BB0DA6D5}" type="presOf" srcId="{1AD3C047-0FB3-451A-B212-133AA3C9891B}" destId="{B131252E-447B-4392-89C8-C3CF841B8008}" srcOrd="0" destOrd="0" presId="urn:microsoft.com/office/officeart/2024/3/layout/verticalVisualTextBlock1"/>
    <dgm:cxn modelId="{2E3B7F7C-9137-4788-9951-24F742A36691}" srcId="{C2F057C9-12C3-45CF-8922-793E27A7614B}" destId="{455E31F6-C8A1-4735-98D0-37BCC6398D4A}" srcOrd="1" destOrd="0" parTransId="{B06146F5-25B3-4424-A377-A6C5EC21B55E}" sibTransId="{A7F53A0B-AFB3-47E8-B4F9-FC29F9CFCE84}"/>
    <dgm:cxn modelId="{D9639085-9188-4B96-A81B-9C9C9EE22285}" type="presOf" srcId="{455E31F6-C8A1-4735-98D0-37BCC6398D4A}" destId="{07690DD0-BBA3-4963-B4CD-BD08F6DFF2C1}" srcOrd="0" destOrd="0" presId="urn:microsoft.com/office/officeart/2024/3/layout/verticalVisualTextBlock1"/>
    <dgm:cxn modelId="{9F7B0787-E3C2-4C23-92E9-DD0FA9EE7766}" srcId="{C2F057C9-12C3-45CF-8922-793E27A7614B}" destId="{70B8EE03-7636-4FA5-A505-2660FA5DEC28}" srcOrd="2" destOrd="0" parTransId="{7741D10D-591D-4F65-92CA-2479EC8F2648}" sibTransId="{16C7286A-A73E-4666-94C9-AFE53AC3BE2B}"/>
    <dgm:cxn modelId="{9E10218F-B3C0-4469-A53F-758C59F3C1B5}" type="presOf" srcId="{F21A4D38-3AFA-4560-A7E3-85533EA91115}" destId="{52A32E1F-4748-4564-BB3A-C78B5AB18759}" srcOrd="0" destOrd="0" presId="urn:microsoft.com/office/officeart/2024/3/layout/verticalVisualTextBlock1"/>
    <dgm:cxn modelId="{0C7D14A4-8F1D-4F07-BB2B-C5F19B038C20}" srcId="{455E31F6-C8A1-4735-98D0-37BCC6398D4A}" destId="{1AD3C047-0FB3-451A-B212-133AA3C9891B}" srcOrd="0" destOrd="0" parTransId="{FF9F6093-9435-495A-8FDB-FF17495ED89A}" sibTransId="{46CE2EB3-AB17-4744-9A1C-468B5F6E0A60}"/>
    <dgm:cxn modelId="{1EBAEADB-F59F-4857-9EAC-532D36D5CAB6}" srcId="{70B8EE03-7636-4FA5-A505-2660FA5DEC28}" destId="{F21A4D38-3AFA-4560-A7E3-85533EA91115}" srcOrd="0" destOrd="0" parTransId="{C4CABA27-79D4-44E5-AF4B-95B0E6EAB0BE}" sibTransId="{5B403E52-900A-450E-9458-AF0066972E4E}"/>
    <dgm:cxn modelId="{99786ADF-7906-4637-A807-800F729FF631}" srcId="{C2F057C9-12C3-45CF-8922-793E27A7614B}" destId="{5E81FF95-9A4F-4862-B8E1-B3167ECEC9FB}" srcOrd="0" destOrd="0" parTransId="{A456A0F1-FDEA-4AD1-94D1-87B125CB7EFA}" sibTransId="{84F13896-C430-4000-8613-7C9B2D240BF3}"/>
    <dgm:cxn modelId="{E11C8AE1-7E98-42B0-9172-DF2264C82A09}" type="presOf" srcId="{84F13896-C430-4000-8613-7C9B2D240BF3}" destId="{13223B84-EEE9-43C3-BEE9-98A541CB0946}" srcOrd="0" destOrd="0" presId="urn:microsoft.com/office/officeart/2024/3/layout/verticalVisualTextBlock1"/>
    <dgm:cxn modelId="{803F77F9-4DE7-4E9D-A322-D916F20E7B61}" srcId="{5E81FF95-9A4F-4862-B8E1-B3167ECEC9FB}" destId="{C02C688C-20F0-484B-8622-D721F775318B}" srcOrd="0" destOrd="0" parTransId="{804F56BE-C1CA-4F72-B472-645D33CF3FE1}" sibTransId="{EF691728-7AEC-42E9-A8FA-604CD4D58B2E}"/>
    <dgm:cxn modelId="{A76E3660-EF7C-492E-B00B-027FA430EAF0}" type="presParOf" srcId="{54DA0CF3-3397-4C7A-B193-5626812DF2AF}" destId="{8E057DAE-66C8-44AC-9EC5-0ECDF8386E87}" srcOrd="0" destOrd="0" presId="urn:microsoft.com/office/officeart/2024/3/layout/verticalVisualTextBlock1"/>
    <dgm:cxn modelId="{CC6DE1F9-E2F5-4A50-86F1-26BF0D61563F}" type="presParOf" srcId="{8E057DAE-66C8-44AC-9EC5-0ECDF8386E87}" destId="{7D3DE9E5-0BBF-4DA4-98E1-66693B487E28}" srcOrd="0" destOrd="0" presId="urn:microsoft.com/office/officeart/2024/3/layout/verticalVisualTextBlock1"/>
    <dgm:cxn modelId="{5546B192-1EE2-4C0D-A5D7-C5C878BF4E28}" type="presParOf" srcId="{8E057DAE-66C8-44AC-9EC5-0ECDF8386E87}" destId="{169920CF-E3B0-4793-B46F-72A91D1BCCF6}" srcOrd="1" destOrd="0" presId="urn:microsoft.com/office/officeart/2024/3/layout/verticalVisualTextBlock1"/>
    <dgm:cxn modelId="{45C6E29F-11D6-4F71-A88A-D4312A2C5183}" type="presParOf" srcId="{8E057DAE-66C8-44AC-9EC5-0ECDF8386E87}" destId="{C9E9DDEE-E837-465A-995C-A28F323C7C3F}" srcOrd="2" destOrd="0" presId="urn:microsoft.com/office/officeart/2024/3/layout/verticalVisualTextBlock1"/>
    <dgm:cxn modelId="{EF1E09EF-26D9-41D3-97B8-77BB9EFD40A4}" type="presParOf" srcId="{54DA0CF3-3397-4C7A-B193-5626812DF2AF}" destId="{13223B84-EEE9-43C3-BEE9-98A541CB0946}" srcOrd="1" destOrd="0" presId="urn:microsoft.com/office/officeart/2024/3/layout/verticalVisualTextBlock1"/>
    <dgm:cxn modelId="{1B1AF365-426A-45AA-A628-74FC59F0DC97}" type="presParOf" srcId="{54DA0CF3-3397-4C7A-B193-5626812DF2AF}" destId="{76D107EE-B156-4FE4-9935-ABE047BE2395}" srcOrd="2" destOrd="0" presId="urn:microsoft.com/office/officeart/2024/3/layout/verticalVisualTextBlock1"/>
    <dgm:cxn modelId="{FA85B378-0B27-4B4B-BB85-AA1DD7559FDF}" type="presParOf" srcId="{76D107EE-B156-4FE4-9935-ABE047BE2395}" destId="{9204044F-39A4-4218-95B0-A9AC384FDC59}" srcOrd="0" destOrd="0" presId="urn:microsoft.com/office/officeart/2024/3/layout/verticalVisualTextBlock1"/>
    <dgm:cxn modelId="{C09B8542-93FF-41CD-8022-1411F0269FAE}" type="presParOf" srcId="{76D107EE-B156-4FE4-9935-ABE047BE2395}" destId="{07690DD0-BBA3-4963-B4CD-BD08F6DFF2C1}" srcOrd="1" destOrd="0" presId="urn:microsoft.com/office/officeart/2024/3/layout/verticalVisualTextBlock1"/>
    <dgm:cxn modelId="{A861E544-959F-4C1F-8F9C-D2DA76005DFE}" type="presParOf" srcId="{76D107EE-B156-4FE4-9935-ABE047BE2395}" destId="{B131252E-447B-4392-89C8-C3CF841B8008}" srcOrd="2" destOrd="0" presId="urn:microsoft.com/office/officeart/2024/3/layout/verticalVisualTextBlock1"/>
    <dgm:cxn modelId="{CCDE38C0-1C30-4371-AAA5-75B711871FAB}" type="presParOf" srcId="{54DA0CF3-3397-4C7A-B193-5626812DF2AF}" destId="{EC3DFC7A-344B-44BD-9009-A862919FABFE}" srcOrd="3" destOrd="0" presId="urn:microsoft.com/office/officeart/2024/3/layout/verticalVisualTextBlock1"/>
    <dgm:cxn modelId="{42565C5A-F8CC-4901-BF34-F5FC11D64BB4}" type="presParOf" srcId="{54DA0CF3-3397-4C7A-B193-5626812DF2AF}" destId="{10E28AB6-9589-4740-BE25-BEA63BD3768B}" srcOrd="4" destOrd="0" presId="urn:microsoft.com/office/officeart/2024/3/layout/verticalVisualTextBlock1"/>
    <dgm:cxn modelId="{A35BBDE2-13E1-4897-A3F0-C9D83403899F}" type="presParOf" srcId="{10E28AB6-9589-4740-BE25-BEA63BD3768B}" destId="{6DA43B40-0BFB-4863-A964-7289B6D82EFA}" srcOrd="0" destOrd="0" presId="urn:microsoft.com/office/officeart/2024/3/layout/verticalVisualTextBlock1"/>
    <dgm:cxn modelId="{55097753-6028-4257-BB13-B00F1579CDA9}" type="presParOf" srcId="{10E28AB6-9589-4740-BE25-BEA63BD3768B}" destId="{C3D2AEDC-3226-4D4D-BD5B-B63E2311A512}" srcOrd="1" destOrd="0" presId="urn:microsoft.com/office/officeart/2024/3/layout/verticalVisualTextBlock1"/>
    <dgm:cxn modelId="{B0AFE29C-85D2-422C-A481-1EDBC3E6A54B}" type="presParOf" srcId="{10E28AB6-9589-4740-BE25-BEA63BD3768B}" destId="{52A32E1F-4748-4564-BB3A-C78B5AB1875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0F635-E01A-457F-AD59-A6A5D1F0E5C7}"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83CBBE65-F983-4212-B45C-716F9E361DFE}">
      <dgm:prSet/>
      <dgm:spPr/>
      <dgm:t>
        <a:bodyPr/>
        <a:lstStyle/>
        <a:p>
          <a:pPr>
            <a:lnSpc>
              <a:spcPct val="100000"/>
            </a:lnSpc>
            <a:defRPr b="1"/>
          </a:pPr>
          <a:r>
            <a:rPr lang="en-US"/>
            <a:t>Communal Gatherings</a:t>
          </a:r>
        </a:p>
      </dgm:t>
    </dgm:pt>
    <dgm:pt modelId="{D1DD8B2C-39EA-4706-B4CE-5B7F05A2CC50}" type="parTrans" cxnId="{CCEF2E2F-862F-430C-91F0-73F3F228C73E}">
      <dgm:prSet/>
      <dgm:spPr/>
      <dgm:t>
        <a:bodyPr/>
        <a:lstStyle/>
        <a:p>
          <a:endParaRPr lang="en-US"/>
        </a:p>
      </dgm:t>
    </dgm:pt>
    <dgm:pt modelId="{EFA8750A-AA0E-441E-8440-4D34E1F3E112}" type="sibTrans" cxnId="{CCEF2E2F-862F-430C-91F0-73F3F228C73E}">
      <dgm:prSet/>
      <dgm:spPr/>
      <dgm:t>
        <a:bodyPr/>
        <a:lstStyle/>
        <a:p>
          <a:pPr>
            <a:lnSpc>
              <a:spcPct val="100000"/>
            </a:lnSpc>
            <a:defRPr b="1"/>
          </a:pPr>
          <a:endParaRPr lang="en-US"/>
        </a:p>
      </dgm:t>
    </dgm:pt>
    <dgm:pt modelId="{BB110F30-2EF5-420A-A05F-7A124E60C2AA}">
      <dgm:prSet/>
      <dgm:spPr/>
      <dgm:t>
        <a:bodyPr/>
        <a:lstStyle/>
        <a:p>
          <a:pPr>
            <a:lnSpc>
              <a:spcPct val="100000"/>
            </a:lnSpc>
          </a:pPr>
          <a:r>
            <a:rPr lang="en-US"/>
            <a:t>Purim celebrations emphasize coming together with family and friends, enhancing the spirit of unity and joy.</a:t>
          </a:r>
        </a:p>
      </dgm:t>
    </dgm:pt>
    <dgm:pt modelId="{92B46907-AEEE-467D-B118-D18E428F1A89}" type="parTrans" cxnId="{F66429F1-D310-443C-948B-D9F4100F8C31}">
      <dgm:prSet/>
      <dgm:spPr/>
      <dgm:t>
        <a:bodyPr/>
        <a:lstStyle/>
        <a:p>
          <a:endParaRPr lang="en-US"/>
        </a:p>
      </dgm:t>
    </dgm:pt>
    <dgm:pt modelId="{3AAA1C7F-9F34-495B-9285-140B5ACD4BB9}" type="sibTrans" cxnId="{F66429F1-D310-443C-948B-D9F4100F8C31}">
      <dgm:prSet/>
      <dgm:spPr/>
      <dgm:t>
        <a:bodyPr/>
        <a:lstStyle/>
        <a:p>
          <a:endParaRPr lang="en-US"/>
        </a:p>
      </dgm:t>
    </dgm:pt>
    <dgm:pt modelId="{B54ABE80-9E30-4000-83F3-AB9A3164E5BF}">
      <dgm:prSet/>
      <dgm:spPr/>
      <dgm:t>
        <a:bodyPr/>
        <a:lstStyle/>
        <a:p>
          <a:pPr>
            <a:lnSpc>
              <a:spcPct val="100000"/>
            </a:lnSpc>
            <a:defRPr b="1"/>
          </a:pPr>
          <a:r>
            <a:rPr lang="en-US"/>
            <a:t>Rich Foods and Drinks</a:t>
          </a:r>
        </a:p>
      </dgm:t>
    </dgm:pt>
    <dgm:pt modelId="{910B5807-593D-42D2-97F2-B22AD3655BDD}" type="parTrans" cxnId="{46E5F28D-186C-4CAA-8841-86B13FD124A1}">
      <dgm:prSet/>
      <dgm:spPr/>
      <dgm:t>
        <a:bodyPr/>
        <a:lstStyle/>
        <a:p>
          <a:endParaRPr lang="en-US"/>
        </a:p>
      </dgm:t>
    </dgm:pt>
    <dgm:pt modelId="{E8C7A9C0-4F8E-497B-9C89-C0D94BBB6981}" type="sibTrans" cxnId="{46E5F28D-186C-4CAA-8841-86B13FD124A1}">
      <dgm:prSet/>
      <dgm:spPr/>
      <dgm:t>
        <a:bodyPr/>
        <a:lstStyle/>
        <a:p>
          <a:pPr>
            <a:lnSpc>
              <a:spcPct val="100000"/>
            </a:lnSpc>
            <a:defRPr b="1"/>
          </a:pPr>
          <a:endParaRPr lang="en-US"/>
        </a:p>
      </dgm:t>
    </dgm:pt>
    <dgm:pt modelId="{55A137EC-2B8F-465C-A2D3-6CEF1C075A5C}">
      <dgm:prSet/>
      <dgm:spPr/>
      <dgm:t>
        <a:bodyPr/>
        <a:lstStyle/>
        <a:p>
          <a:pPr>
            <a:lnSpc>
              <a:spcPct val="100000"/>
            </a:lnSpc>
          </a:pPr>
          <a:r>
            <a:rPr lang="en-US"/>
            <a:t>Traditional dishes and special drinks are integral to the Purim feast, making the celebration vibrant and memorable.</a:t>
          </a:r>
        </a:p>
      </dgm:t>
    </dgm:pt>
    <dgm:pt modelId="{8AECF634-2518-48F0-A813-D9F2C292498C}" type="parTrans" cxnId="{846A6931-00FE-40AB-84EB-02FE18CE5D3E}">
      <dgm:prSet/>
      <dgm:spPr/>
      <dgm:t>
        <a:bodyPr/>
        <a:lstStyle/>
        <a:p>
          <a:endParaRPr lang="en-US"/>
        </a:p>
      </dgm:t>
    </dgm:pt>
    <dgm:pt modelId="{924371BC-899D-4D80-B76C-8FD3595DC63E}" type="sibTrans" cxnId="{846A6931-00FE-40AB-84EB-02FE18CE5D3E}">
      <dgm:prSet/>
      <dgm:spPr/>
      <dgm:t>
        <a:bodyPr/>
        <a:lstStyle/>
        <a:p>
          <a:endParaRPr lang="en-US"/>
        </a:p>
      </dgm:t>
    </dgm:pt>
    <dgm:pt modelId="{47C1AAA7-6A13-4739-BA0F-8A06D0899FB1}">
      <dgm:prSet/>
      <dgm:spPr/>
      <dgm:t>
        <a:bodyPr/>
        <a:lstStyle/>
        <a:p>
          <a:pPr>
            <a:lnSpc>
              <a:spcPct val="100000"/>
            </a:lnSpc>
            <a:defRPr b="1"/>
          </a:pPr>
          <a:r>
            <a:rPr lang="en-US"/>
            <a:t>Celebratory Spirit</a:t>
          </a:r>
        </a:p>
      </dgm:t>
    </dgm:pt>
    <dgm:pt modelId="{5F7C49BB-E041-4BBB-82A6-39E5E034B967}" type="parTrans" cxnId="{B0999CB5-30DB-45E4-A890-1C40B1020388}">
      <dgm:prSet/>
      <dgm:spPr/>
      <dgm:t>
        <a:bodyPr/>
        <a:lstStyle/>
        <a:p>
          <a:endParaRPr lang="en-US"/>
        </a:p>
      </dgm:t>
    </dgm:pt>
    <dgm:pt modelId="{C34B91CC-3D48-4A8D-9128-44DC19176686}" type="sibTrans" cxnId="{B0999CB5-30DB-45E4-A890-1C40B1020388}">
      <dgm:prSet/>
      <dgm:spPr/>
      <dgm:t>
        <a:bodyPr/>
        <a:lstStyle/>
        <a:p>
          <a:endParaRPr lang="en-US"/>
        </a:p>
      </dgm:t>
    </dgm:pt>
    <dgm:pt modelId="{5AFA5978-ACEF-4E22-8F47-E956C3120038}">
      <dgm:prSet/>
      <dgm:spPr/>
      <dgm:t>
        <a:bodyPr/>
        <a:lstStyle/>
        <a:p>
          <a:pPr>
            <a:lnSpc>
              <a:spcPct val="100000"/>
            </a:lnSpc>
          </a:pPr>
          <a:r>
            <a:rPr lang="en-US"/>
            <a:t>The joyous atmosphere during Purim fosters laughter, fun, and a sense of community among participants.</a:t>
          </a:r>
        </a:p>
      </dgm:t>
    </dgm:pt>
    <dgm:pt modelId="{3B2A46A4-711C-4075-BCDD-33DEEEA9A3B8}" type="parTrans" cxnId="{5D723204-E69E-4068-AA77-553DAE3DB386}">
      <dgm:prSet/>
      <dgm:spPr/>
      <dgm:t>
        <a:bodyPr/>
        <a:lstStyle/>
        <a:p>
          <a:endParaRPr lang="en-US"/>
        </a:p>
      </dgm:t>
    </dgm:pt>
    <dgm:pt modelId="{D4E344C0-BDD0-4C79-ABB8-85CD85B7AC93}" type="sibTrans" cxnId="{5D723204-E69E-4068-AA77-553DAE3DB386}">
      <dgm:prSet/>
      <dgm:spPr/>
      <dgm:t>
        <a:bodyPr/>
        <a:lstStyle/>
        <a:p>
          <a:endParaRPr lang="en-US"/>
        </a:p>
      </dgm:t>
    </dgm:pt>
    <dgm:pt modelId="{89AA0BA8-7072-4091-BB8C-46D6D4834FFC}" type="pres">
      <dgm:prSet presAssocID="{20C0F635-E01A-457F-AD59-A6A5D1F0E5C7}" presName="Root" presStyleCnt="0">
        <dgm:presLayoutVars>
          <dgm:dir/>
          <dgm:resizeHandles val="exact"/>
        </dgm:presLayoutVars>
      </dgm:prSet>
      <dgm:spPr/>
    </dgm:pt>
    <dgm:pt modelId="{8592279E-CFFD-4A31-9161-D4A038648971}" type="pres">
      <dgm:prSet presAssocID="{83CBBE65-F983-4212-B45C-716F9E361DFE}" presName="Composite" presStyleCnt="0"/>
      <dgm:spPr/>
    </dgm:pt>
    <dgm:pt modelId="{079AE829-9356-4DAD-ABC7-27670DCD14EA}" type="pres">
      <dgm:prSet presAssocID="{83CBBE65-F983-4212-B45C-716F9E361DFE}"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771" r="21479" b="1"/>
          <a:stretch/>
        </a:blipFill>
      </dgm:spPr>
      <dgm:extLst>
        <a:ext uri="{E40237B7-FDA0-4F09-8148-C483321AD2D9}">
          <dgm14:cNvPr xmlns:dgm14="http://schemas.microsoft.com/office/drawing/2010/diagram" id="0" name="" descr="Family dining in garden"/>
        </a:ext>
      </dgm:extLst>
    </dgm:pt>
    <dgm:pt modelId="{789187DF-C648-46E3-A54A-F4BEBBB57F53}" type="pres">
      <dgm:prSet presAssocID="{83CBBE65-F983-4212-B45C-716F9E361DFE}" presName="Subtitle" presStyleLbl="revTx" presStyleIdx="0" presStyleCnt="6">
        <dgm:presLayoutVars>
          <dgm:chMax val="0"/>
          <dgm:bulletEnabled/>
        </dgm:presLayoutVars>
      </dgm:prSet>
      <dgm:spPr/>
    </dgm:pt>
    <dgm:pt modelId="{B1030256-4367-41E7-8EB3-D9C4CD623247}" type="pres">
      <dgm:prSet presAssocID="{83CBBE65-F983-4212-B45C-716F9E361DFE}" presName="Description" presStyleLbl="revTx" presStyleIdx="1" presStyleCnt="6">
        <dgm:presLayoutVars>
          <dgm:bulletEnabled/>
        </dgm:presLayoutVars>
      </dgm:prSet>
      <dgm:spPr/>
    </dgm:pt>
    <dgm:pt modelId="{07550F26-0EB3-4B34-9E18-1580C7403D2C}" type="pres">
      <dgm:prSet presAssocID="{EFA8750A-AA0E-441E-8440-4D34E1F3E112}" presName="sibTrans" presStyleLbl="sibTrans2D1" presStyleIdx="0" presStyleCnt="0"/>
      <dgm:spPr/>
    </dgm:pt>
    <dgm:pt modelId="{4362E241-59AF-4371-BD45-00CB26774188}" type="pres">
      <dgm:prSet presAssocID="{B54ABE80-9E30-4000-83F3-AB9A3164E5BF}" presName="Composite" presStyleCnt="0"/>
      <dgm:spPr/>
    </dgm:pt>
    <dgm:pt modelId="{00BE5822-E9F3-434E-82C3-680899A2C556}" type="pres">
      <dgm:prSet presAssocID="{B54ABE80-9E30-4000-83F3-AB9A3164E5B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5231" r="8020" b="1"/>
          <a:stretch/>
        </a:blipFill>
      </dgm:spPr>
      <dgm:extLst>
        <a:ext uri="{E40237B7-FDA0-4F09-8148-C483321AD2D9}">
          <dgm14:cNvPr xmlns:dgm14="http://schemas.microsoft.com/office/drawing/2010/diagram" id="0" name="" descr="Thanksgiving table"/>
        </a:ext>
      </dgm:extLst>
    </dgm:pt>
    <dgm:pt modelId="{5D8AFF3E-F7FD-48F6-BF4D-D1BDE1E89E1F}" type="pres">
      <dgm:prSet presAssocID="{B54ABE80-9E30-4000-83F3-AB9A3164E5BF}" presName="Subtitle" presStyleLbl="revTx" presStyleIdx="2" presStyleCnt="6">
        <dgm:presLayoutVars>
          <dgm:chMax val="0"/>
          <dgm:bulletEnabled/>
        </dgm:presLayoutVars>
      </dgm:prSet>
      <dgm:spPr/>
    </dgm:pt>
    <dgm:pt modelId="{3C1E9176-A911-42A7-8CC7-C0D0C3E62F58}" type="pres">
      <dgm:prSet presAssocID="{B54ABE80-9E30-4000-83F3-AB9A3164E5BF}" presName="Description" presStyleLbl="revTx" presStyleIdx="3" presStyleCnt="6">
        <dgm:presLayoutVars>
          <dgm:bulletEnabled/>
        </dgm:presLayoutVars>
      </dgm:prSet>
      <dgm:spPr/>
    </dgm:pt>
    <dgm:pt modelId="{9F8D9486-E1B2-4EEC-8380-497F4C811538}" type="pres">
      <dgm:prSet presAssocID="{E8C7A9C0-4F8E-497B-9C89-C0D94BBB6981}" presName="sibTrans" presStyleLbl="sibTrans2D1" presStyleIdx="0" presStyleCnt="0"/>
      <dgm:spPr/>
    </dgm:pt>
    <dgm:pt modelId="{4F1B3D66-8B12-4A3F-BB7D-2E040177B6AB}" type="pres">
      <dgm:prSet presAssocID="{47C1AAA7-6A13-4739-BA0F-8A06D0899FB1}" presName="Composite" presStyleCnt="0"/>
      <dgm:spPr/>
    </dgm:pt>
    <dgm:pt modelId="{9ED47699-FD34-4AB6-886A-29438E61499A}" type="pres">
      <dgm:prSet presAssocID="{47C1AAA7-6A13-4739-BA0F-8A06D0899FB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8875" r="4376" b="1"/>
          <a:stretch/>
        </a:blipFill>
      </dgm:spPr>
      <dgm:extLst>
        <a:ext uri="{E40237B7-FDA0-4F09-8148-C483321AD2D9}">
          <dgm14:cNvPr xmlns:dgm14="http://schemas.microsoft.com/office/drawing/2010/diagram" id="0" name="" descr="People celebrating"/>
        </a:ext>
      </dgm:extLst>
    </dgm:pt>
    <dgm:pt modelId="{D30F7A77-2345-4788-BA3A-FC2E6FF5B030}" type="pres">
      <dgm:prSet presAssocID="{47C1AAA7-6A13-4739-BA0F-8A06D0899FB1}" presName="Subtitle" presStyleLbl="revTx" presStyleIdx="4" presStyleCnt="6">
        <dgm:presLayoutVars>
          <dgm:chMax val="0"/>
          <dgm:bulletEnabled/>
        </dgm:presLayoutVars>
      </dgm:prSet>
      <dgm:spPr/>
    </dgm:pt>
    <dgm:pt modelId="{E212EFD3-0BCD-4764-9EFB-58A89CF755E1}" type="pres">
      <dgm:prSet presAssocID="{47C1AAA7-6A13-4739-BA0F-8A06D0899FB1}" presName="Description" presStyleLbl="revTx" presStyleIdx="5" presStyleCnt="6">
        <dgm:presLayoutVars>
          <dgm:bulletEnabled/>
        </dgm:presLayoutVars>
      </dgm:prSet>
      <dgm:spPr/>
    </dgm:pt>
  </dgm:ptLst>
  <dgm:cxnLst>
    <dgm:cxn modelId="{5D723204-E69E-4068-AA77-553DAE3DB386}" srcId="{47C1AAA7-6A13-4739-BA0F-8A06D0899FB1}" destId="{5AFA5978-ACEF-4E22-8F47-E956C3120038}" srcOrd="0" destOrd="0" parTransId="{3B2A46A4-711C-4075-BCDD-33DEEEA9A3B8}" sibTransId="{D4E344C0-BDD0-4C79-ABB8-85CD85B7AC93}"/>
    <dgm:cxn modelId="{9540532D-3BBA-4D44-A9D3-29BA9D626DAE}" type="presOf" srcId="{B54ABE80-9E30-4000-83F3-AB9A3164E5BF}" destId="{5D8AFF3E-F7FD-48F6-BF4D-D1BDE1E89E1F}" srcOrd="0" destOrd="0" presId="urn:microsoft.com/office/officeart/2024/3/layout/verticalVisualTextBlock1"/>
    <dgm:cxn modelId="{CCEF2E2F-862F-430C-91F0-73F3F228C73E}" srcId="{20C0F635-E01A-457F-AD59-A6A5D1F0E5C7}" destId="{83CBBE65-F983-4212-B45C-716F9E361DFE}" srcOrd="0" destOrd="0" parTransId="{D1DD8B2C-39EA-4706-B4CE-5B7F05A2CC50}" sibTransId="{EFA8750A-AA0E-441E-8440-4D34E1F3E112}"/>
    <dgm:cxn modelId="{846A6931-00FE-40AB-84EB-02FE18CE5D3E}" srcId="{B54ABE80-9E30-4000-83F3-AB9A3164E5BF}" destId="{55A137EC-2B8F-465C-A2D3-6CEF1C075A5C}" srcOrd="0" destOrd="0" parTransId="{8AECF634-2518-48F0-A813-D9F2C292498C}" sibTransId="{924371BC-899D-4D80-B76C-8FD3595DC63E}"/>
    <dgm:cxn modelId="{7DDC395E-77A2-4916-A4F3-8C2F942A5636}" type="presOf" srcId="{20C0F635-E01A-457F-AD59-A6A5D1F0E5C7}" destId="{89AA0BA8-7072-4091-BB8C-46D6D4834FFC}" srcOrd="0" destOrd="0" presId="urn:microsoft.com/office/officeart/2024/3/layout/verticalVisualTextBlock1"/>
    <dgm:cxn modelId="{37271971-370B-4C52-B37A-2D1FB123A6EF}" type="presOf" srcId="{83CBBE65-F983-4212-B45C-716F9E361DFE}" destId="{789187DF-C648-46E3-A54A-F4BEBBB57F53}" srcOrd="0" destOrd="0" presId="urn:microsoft.com/office/officeart/2024/3/layout/verticalVisualTextBlock1"/>
    <dgm:cxn modelId="{E4F8137F-0F7A-4BDF-A84E-B4CC8FEAB3A1}" type="presOf" srcId="{5AFA5978-ACEF-4E22-8F47-E956C3120038}" destId="{E212EFD3-0BCD-4764-9EFB-58A89CF755E1}" srcOrd="0" destOrd="0" presId="urn:microsoft.com/office/officeart/2024/3/layout/verticalVisualTextBlock1"/>
    <dgm:cxn modelId="{3AFABE85-2512-4CD5-A831-D08ABE51C6E4}" type="presOf" srcId="{BB110F30-2EF5-420A-A05F-7A124E60C2AA}" destId="{B1030256-4367-41E7-8EB3-D9C4CD623247}" srcOrd="0" destOrd="0" presId="urn:microsoft.com/office/officeart/2024/3/layout/verticalVisualTextBlock1"/>
    <dgm:cxn modelId="{F7751387-126B-474A-9FE5-78F7F9D5D12E}" type="presOf" srcId="{E8C7A9C0-4F8E-497B-9C89-C0D94BBB6981}" destId="{9F8D9486-E1B2-4EEC-8380-497F4C811538}" srcOrd="0" destOrd="0" presId="urn:microsoft.com/office/officeart/2024/3/layout/verticalVisualTextBlock1"/>
    <dgm:cxn modelId="{46E5F28D-186C-4CAA-8841-86B13FD124A1}" srcId="{20C0F635-E01A-457F-AD59-A6A5D1F0E5C7}" destId="{B54ABE80-9E30-4000-83F3-AB9A3164E5BF}" srcOrd="1" destOrd="0" parTransId="{910B5807-593D-42D2-97F2-B22AD3655BDD}" sibTransId="{E8C7A9C0-4F8E-497B-9C89-C0D94BBB6981}"/>
    <dgm:cxn modelId="{CC198491-7271-4794-BC08-500915A6F7D9}" type="presOf" srcId="{EFA8750A-AA0E-441E-8440-4D34E1F3E112}" destId="{07550F26-0EB3-4B34-9E18-1580C7403D2C}" srcOrd="0" destOrd="0" presId="urn:microsoft.com/office/officeart/2024/3/layout/verticalVisualTextBlock1"/>
    <dgm:cxn modelId="{B0999CB5-30DB-45E4-A890-1C40B1020388}" srcId="{20C0F635-E01A-457F-AD59-A6A5D1F0E5C7}" destId="{47C1AAA7-6A13-4739-BA0F-8A06D0899FB1}" srcOrd="2" destOrd="0" parTransId="{5F7C49BB-E041-4BBB-82A6-39E5E034B967}" sibTransId="{C34B91CC-3D48-4A8D-9128-44DC19176686}"/>
    <dgm:cxn modelId="{655DB2C4-9E80-4456-B679-E2154E9E5DA0}" type="presOf" srcId="{55A137EC-2B8F-465C-A2D3-6CEF1C075A5C}" destId="{3C1E9176-A911-42A7-8CC7-C0D0C3E62F58}" srcOrd="0" destOrd="0" presId="urn:microsoft.com/office/officeart/2024/3/layout/verticalVisualTextBlock1"/>
    <dgm:cxn modelId="{255253E8-C3FB-406B-84C9-9841286DD15E}" type="presOf" srcId="{47C1AAA7-6A13-4739-BA0F-8A06D0899FB1}" destId="{D30F7A77-2345-4788-BA3A-FC2E6FF5B030}" srcOrd="0" destOrd="0" presId="urn:microsoft.com/office/officeart/2024/3/layout/verticalVisualTextBlock1"/>
    <dgm:cxn modelId="{F66429F1-D310-443C-948B-D9F4100F8C31}" srcId="{83CBBE65-F983-4212-B45C-716F9E361DFE}" destId="{BB110F30-2EF5-420A-A05F-7A124E60C2AA}" srcOrd="0" destOrd="0" parTransId="{92B46907-AEEE-467D-B118-D18E428F1A89}" sibTransId="{3AAA1C7F-9F34-495B-9285-140B5ACD4BB9}"/>
    <dgm:cxn modelId="{57212DF6-0FED-403F-9668-098147E6B1F7}" type="presParOf" srcId="{89AA0BA8-7072-4091-BB8C-46D6D4834FFC}" destId="{8592279E-CFFD-4A31-9161-D4A038648971}" srcOrd="0" destOrd="0" presId="urn:microsoft.com/office/officeart/2024/3/layout/verticalVisualTextBlock1"/>
    <dgm:cxn modelId="{12093F58-5439-44A6-B208-25BF343E3D12}" type="presParOf" srcId="{8592279E-CFFD-4A31-9161-D4A038648971}" destId="{079AE829-9356-4DAD-ABC7-27670DCD14EA}" srcOrd="0" destOrd="0" presId="urn:microsoft.com/office/officeart/2024/3/layout/verticalVisualTextBlock1"/>
    <dgm:cxn modelId="{5AF46847-BE1D-4FFC-9C7E-8D4D5A2B8ED2}" type="presParOf" srcId="{8592279E-CFFD-4A31-9161-D4A038648971}" destId="{789187DF-C648-46E3-A54A-F4BEBBB57F53}" srcOrd="1" destOrd="0" presId="urn:microsoft.com/office/officeart/2024/3/layout/verticalVisualTextBlock1"/>
    <dgm:cxn modelId="{5B5B9BA7-3793-48DD-B7CA-C0286FD67E8B}" type="presParOf" srcId="{8592279E-CFFD-4A31-9161-D4A038648971}" destId="{B1030256-4367-41E7-8EB3-D9C4CD623247}" srcOrd="2" destOrd="0" presId="urn:microsoft.com/office/officeart/2024/3/layout/verticalVisualTextBlock1"/>
    <dgm:cxn modelId="{7D25E2C1-B879-4E11-BDFC-8EFA8BC1B83A}" type="presParOf" srcId="{89AA0BA8-7072-4091-BB8C-46D6D4834FFC}" destId="{07550F26-0EB3-4B34-9E18-1580C7403D2C}" srcOrd="1" destOrd="0" presId="urn:microsoft.com/office/officeart/2024/3/layout/verticalVisualTextBlock1"/>
    <dgm:cxn modelId="{6632F25A-017C-409F-9004-97B8D7F730DC}" type="presParOf" srcId="{89AA0BA8-7072-4091-BB8C-46D6D4834FFC}" destId="{4362E241-59AF-4371-BD45-00CB26774188}" srcOrd="2" destOrd="0" presId="urn:microsoft.com/office/officeart/2024/3/layout/verticalVisualTextBlock1"/>
    <dgm:cxn modelId="{3AED8334-6BE7-45CD-8D63-BA6521BAD9DF}" type="presParOf" srcId="{4362E241-59AF-4371-BD45-00CB26774188}" destId="{00BE5822-E9F3-434E-82C3-680899A2C556}" srcOrd="0" destOrd="0" presId="urn:microsoft.com/office/officeart/2024/3/layout/verticalVisualTextBlock1"/>
    <dgm:cxn modelId="{69B53294-108F-49CC-8670-27B39428335C}" type="presParOf" srcId="{4362E241-59AF-4371-BD45-00CB26774188}" destId="{5D8AFF3E-F7FD-48F6-BF4D-D1BDE1E89E1F}" srcOrd="1" destOrd="0" presId="urn:microsoft.com/office/officeart/2024/3/layout/verticalVisualTextBlock1"/>
    <dgm:cxn modelId="{F78AE148-B338-40C8-8349-5979A210C7A5}" type="presParOf" srcId="{4362E241-59AF-4371-BD45-00CB26774188}" destId="{3C1E9176-A911-42A7-8CC7-C0D0C3E62F58}" srcOrd="2" destOrd="0" presId="urn:microsoft.com/office/officeart/2024/3/layout/verticalVisualTextBlock1"/>
    <dgm:cxn modelId="{93A08BAE-9E33-4CB0-8494-58358089AE18}" type="presParOf" srcId="{89AA0BA8-7072-4091-BB8C-46D6D4834FFC}" destId="{9F8D9486-E1B2-4EEC-8380-497F4C811538}" srcOrd="3" destOrd="0" presId="urn:microsoft.com/office/officeart/2024/3/layout/verticalVisualTextBlock1"/>
    <dgm:cxn modelId="{27535240-E693-4CEC-AFCC-43148705EB12}" type="presParOf" srcId="{89AA0BA8-7072-4091-BB8C-46D6D4834FFC}" destId="{4F1B3D66-8B12-4A3F-BB7D-2E040177B6AB}" srcOrd="4" destOrd="0" presId="urn:microsoft.com/office/officeart/2024/3/layout/verticalVisualTextBlock1"/>
    <dgm:cxn modelId="{0F15B877-CEE1-40B1-9C7B-430859E2ED2B}" type="presParOf" srcId="{4F1B3D66-8B12-4A3F-BB7D-2E040177B6AB}" destId="{9ED47699-FD34-4AB6-886A-29438E61499A}" srcOrd="0" destOrd="0" presId="urn:microsoft.com/office/officeart/2024/3/layout/verticalVisualTextBlock1"/>
    <dgm:cxn modelId="{0D62851E-12C0-4476-9A5D-8B487A43C826}" type="presParOf" srcId="{4F1B3D66-8B12-4A3F-BB7D-2E040177B6AB}" destId="{D30F7A77-2345-4788-BA3A-FC2E6FF5B030}" srcOrd="1" destOrd="0" presId="urn:microsoft.com/office/officeart/2024/3/layout/verticalVisualTextBlock1"/>
    <dgm:cxn modelId="{8138F200-C607-4158-A09A-A5767C8F670C}" type="presParOf" srcId="{4F1B3D66-8B12-4A3F-BB7D-2E040177B6AB}" destId="{E212EFD3-0BCD-4764-9EFB-58A89CF755E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5016D-4FE1-479C-9E57-4BF73835D742}"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A29CD6EB-DFA4-4C96-9EAD-8C8212A2687B}">
      <dgm:prSet/>
      <dgm:spPr/>
      <dgm:t>
        <a:bodyPr/>
        <a:lstStyle/>
        <a:p>
          <a:pPr>
            <a:lnSpc>
              <a:spcPct val="100000"/>
            </a:lnSpc>
            <a:defRPr b="1"/>
          </a:pPr>
          <a:r>
            <a:rPr lang="en-US"/>
            <a:t>Comedic Storytelling</a:t>
          </a:r>
        </a:p>
      </dgm:t>
    </dgm:pt>
    <dgm:pt modelId="{8D158359-2A73-4A89-BD29-319BEA2A89AC}" type="parTrans" cxnId="{9D948DBE-D36D-48E2-9BA2-C16AED66D191}">
      <dgm:prSet/>
      <dgm:spPr/>
      <dgm:t>
        <a:bodyPr/>
        <a:lstStyle/>
        <a:p>
          <a:endParaRPr lang="en-US"/>
        </a:p>
      </dgm:t>
    </dgm:pt>
    <dgm:pt modelId="{E851D3BB-C491-4995-B181-1C63275F4F73}" type="sibTrans" cxnId="{9D948DBE-D36D-48E2-9BA2-C16AED66D191}">
      <dgm:prSet/>
      <dgm:spPr/>
      <dgm:t>
        <a:bodyPr/>
        <a:lstStyle/>
        <a:p>
          <a:pPr>
            <a:lnSpc>
              <a:spcPct val="100000"/>
            </a:lnSpc>
            <a:defRPr b="1"/>
          </a:pPr>
          <a:endParaRPr lang="en-US"/>
        </a:p>
      </dgm:t>
    </dgm:pt>
    <dgm:pt modelId="{E07A3E27-A8F4-4D17-B0C1-3B59456DAF3E}">
      <dgm:prSet/>
      <dgm:spPr/>
      <dgm:t>
        <a:bodyPr/>
        <a:lstStyle/>
        <a:p>
          <a:pPr>
            <a:lnSpc>
              <a:spcPct val="100000"/>
            </a:lnSpc>
          </a:pPr>
          <a:r>
            <a:rPr lang="en-US"/>
            <a:t>Purim Spiels creatively retell the Purim story using humor to engage the audience and foster enjoyment.</a:t>
          </a:r>
        </a:p>
      </dgm:t>
    </dgm:pt>
    <dgm:pt modelId="{609DE9A4-82B5-4D9F-8388-0E18F5BEEFD9}" type="parTrans" cxnId="{FBC63FB6-3A44-4265-807C-9F55B2C7B708}">
      <dgm:prSet/>
      <dgm:spPr/>
      <dgm:t>
        <a:bodyPr/>
        <a:lstStyle/>
        <a:p>
          <a:endParaRPr lang="en-US"/>
        </a:p>
      </dgm:t>
    </dgm:pt>
    <dgm:pt modelId="{C335F98E-8B5A-460D-B02E-776B0224FDDC}" type="sibTrans" cxnId="{FBC63FB6-3A44-4265-807C-9F55B2C7B708}">
      <dgm:prSet/>
      <dgm:spPr/>
      <dgm:t>
        <a:bodyPr/>
        <a:lstStyle/>
        <a:p>
          <a:endParaRPr lang="en-US"/>
        </a:p>
      </dgm:t>
    </dgm:pt>
    <dgm:pt modelId="{F84534B8-E992-4E41-AB42-4CEBD58B45EF}">
      <dgm:prSet/>
      <dgm:spPr/>
      <dgm:t>
        <a:bodyPr/>
        <a:lstStyle/>
        <a:p>
          <a:pPr>
            <a:lnSpc>
              <a:spcPct val="100000"/>
            </a:lnSpc>
            <a:defRPr b="1"/>
          </a:pPr>
          <a:r>
            <a:rPr lang="en-US"/>
            <a:t>Community Engagement</a:t>
          </a:r>
        </a:p>
      </dgm:t>
    </dgm:pt>
    <dgm:pt modelId="{3F80C939-188B-49A0-B355-66B74EF9BA8E}" type="parTrans" cxnId="{30862EBC-C520-4E9D-A3C1-3AA20EF5B4BD}">
      <dgm:prSet/>
      <dgm:spPr/>
      <dgm:t>
        <a:bodyPr/>
        <a:lstStyle/>
        <a:p>
          <a:endParaRPr lang="en-US"/>
        </a:p>
      </dgm:t>
    </dgm:pt>
    <dgm:pt modelId="{BD76DF18-A99A-4680-8DB9-C2A65C24B06E}" type="sibTrans" cxnId="{30862EBC-C520-4E9D-A3C1-3AA20EF5B4BD}">
      <dgm:prSet/>
      <dgm:spPr/>
      <dgm:t>
        <a:bodyPr/>
        <a:lstStyle/>
        <a:p>
          <a:pPr>
            <a:lnSpc>
              <a:spcPct val="100000"/>
            </a:lnSpc>
            <a:defRPr b="1"/>
          </a:pPr>
          <a:endParaRPr lang="en-US"/>
        </a:p>
      </dgm:t>
    </dgm:pt>
    <dgm:pt modelId="{4D4CCDC9-7518-4D63-A242-723EEEA352B9}">
      <dgm:prSet/>
      <dgm:spPr/>
      <dgm:t>
        <a:bodyPr/>
        <a:lstStyle/>
        <a:p>
          <a:pPr>
            <a:lnSpc>
              <a:spcPct val="100000"/>
            </a:lnSpc>
          </a:pPr>
          <a:r>
            <a:rPr lang="en-US"/>
            <a:t>These performances not only entertain but also bring the community together, enhancing social bonds and collective joy.</a:t>
          </a:r>
        </a:p>
      </dgm:t>
    </dgm:pt>
    <dgm:pt modelId="{AD4766A7-4628-4E70-81BB-25EC29C9C4CA}" type="parTrans" cxnId="{CC13F003-0894-4B01-9190-B40E9D09C8DF}">
      <dgm:prSet/>
      <dgm:spPr/>
      <dgm:t>
        <a:bodyPr/>
        <a:lstStyle/>
        <a:p>
          <a:endParaRPr lang="en-US"/>
        </a:p>
      </dgm:t>
    </dgm:pt>
    <dgm:pt modelId="{29262D89-2DE6-4707-AFED-CFB238E01D6E}" type="sibTrans" cxnId="{CC13F003-0894-4B01-9190-B40E9D09C8DF}">
      <dgm:prSet/>
      <dgm:spPr/>
      <dgm:t>
        <a:bodyPr/>
        <a:lstStyle/>
        <a:p>
          <a:endParaRPr lang="en-US"/>
        </a:p>
      </dgm:t>
    </dgm:pt>
    <dgm:pt modelId="{01C75932-E49C-456E-9514-018866616991}">
      <dgm:prSet/>
      <dgm:spPr/>
      <dgm:t>
        <a:bodyPr/>
        <a:lstStyle/>
        <a:p>
          <a:pPr>
            <a:lnSpc>
              <a:spcPct val="100000"/>
            </a:lnSpc>
            <a:defRPr b="1"/>
          </a:pPr>
          <a:r>
            <a:rPr lang="en-US"/>
            <a:t>Encouraging Creativity</a:t>
          </a:r>
        </a:p>
      </dgm:t>
    </dgm:pt>
    <dgm:pt modelId="{28D18ACA-6FAC-4C49-B7B6-4015A50CF531}" type="parTrans" cxnId="{2457616E-DDD1-4F15-A6E9-EBDAD6840379}">
      <dgm:prSet/>
      <dgm:spPr/>
      <dgm:t>
        <a:bodyPr/>
        <a:lstStyle/>
        <a:p>
          <a:endParaRPr lang="en-US"/>
        </a:p>
      </dgm:t>
    </dgm:pt>
    <dgm:pt modelId="{C103F42A-C8FF-46AE-B53C-4D92CAC1C9E0}" type="sibTrans" cxnId="{2457616E-DDD1-4F15-A6E9-EBDAD6840379}">
      <dgm:prSet/>
      <dgm:spPr/>
      <dgm:t>
        <a:bodyPr/>
        <a:lstStyle/>
        <a:p>
          <a:endParaRPr lang="en-US"/>
        </a:p>
      </dgm:t>
    </dgm:pt>
    <dgm:pt modelId="{5102F744-5876-4D09-8817-11E48451BAC5}">
      <dgm:prSet/>
      <dgm:spPr/>
      <dgm:t>
        <a:bodyPr/>
        <a:lstStyle/>
        <a:p>
          <a:pPr>
            <a:lnSpc>
              <a:spcPct val="100000"/>
            </a:lnSpc>
          </a:pPr>
          <a:r>
            <a:rPr lang="en-US"/>
            <a:t>Purim Spiels encourage artistic expression, allowing participants to explore their creativity through acting, writing, and directing.</a:t>
          </a:r>
        </a:p>
      </dgm:t>
    </dgm:pt>
    <dgm:pt modelId="{E2DB67AF-2A2A-4F19-8ABC-AA718282189A}" type="parTrans" cxnId="{0BE071BB-10EB-40A4-9CE2-D8FB7807A45B}">
      <dgm:prSet/>
      <dgm:spPr/>
      <dgm:t>
        <a:bodyPr/>
        <a:lstStyle/>
        <a:p>
          <a:endParaRPr lang="en-US"/>
        </a:p>
      </dgm:t>
    </dgm:pt>
    <dgm:pt modelId="{D7D7E4BE-D2D8-4DF9-A19D-70B6590F8D6A}" type="sibTrans" cxnId="{0BE071BB-10EB-40A4-9CE2-D8FB7807A45B}">
      <dgm:prSet/>
      <dgm:spPr/>
      <dgm:t>
        <a:bodyPr/>
        <a:lstStyle/>
        <a:p>
          <a:endParaRPr lang="en-US"/>
        </a:p>
      </dgm:t>
    </dgm:pt>
    <dgm:pt modelId="{541E7E29-B518-4C7B-97DF-D0822737812F}" type="pres">
      <dgm:prSet presAssocID="{4445016D-4FE1-479C-9E57-4BF73835D742}" presName="Root" presStyleCnt="0">
        <dgm:presLayoutVars>
          <dgm:dir/>
          <dgm:resizeHandles val="exact"/>
        </dgm:presLayoutVars>
      </dgm:prSet>
      <dgm:spPr/>
    </dgm:pt>
    <dgm:pt modelId="{F4F44017-CAFE-4EB7-84C5-1F5526905781}" type="pres">
      <dgm:prSet presAssocID="{A29CD6EB-DFA4-4C96-9EAD-8C8212A2687B}" presName="Composite" presStyleCnt="0"/>
      <dgm:spPr/>
    </dgm:pt>
    <dgm:pt modelId="{C2E1F5CC-8E94-413A-BBFF-B1A90A236C0B}" type="pres">
      <dgm:prSet presAssocID="{A29CD6EB-DFA4-4C96-9EAD-8C8212A2687B}"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673" r="31578" b="1"/>
          <a:stretch/>
        </a:blipFill>
      </dgm:spPr>
      <dgm:extLst>
        <a:ext uri="{E40237B7-FDA0-4F09-8148-C483321AD2D9}">
          <dgm14:cNvPr xmlns:dgm14="http://schemas.microsoft.com/office/drawing/2010/diagram" id="0" name="" descr="Three clowns (two men and woman) are performing a funny show. The tall clown is offering the rose to his boyfriend. The low stature clown is taking to smell the rose. The young woman clown dressed in road police costume is very surprised by what is happening, she is is jealous. Studio shooting"/>
        </a:ext>
      </dgm:extLst>
    </dgm:pt>
    <dgm:pt modelId="{BAEB0020-809B-45B1-A388-0F6A9E2DEA56}" type="pres">
      <dgm:prSet presAssocID="{A29CD6EB-DFA4-4C96-9EAD-8C8212A2687B}" presName="Subtitle" presStyleLbl="revTx" presStyleIdx="0" presStyleCnt="6">
        <dgm:presLayoutVars>
          <dgm:chMax val="0"/>
          <dgm:bulletEnabled/>
        </dgm:presLayoutVars>
      </dgm:prSet>
      <dgm:spPr/>
    </dgm:pt>
    <dgm:pt modelId="{EB3DA963-D38A-4DF4-B014-8D7C27B69D7B}" type="pres">
      <dgm:prSet presAssocID="{A29CD6EB-DFA4-4C96-9EAD-8C8212A2687B}" presName="Description" presStyleLbl="revTx" presStyleIdx="1" presStyleCnt="6">
        <dgm:presLayoutVars>
          <dgm:bulletEnabled/>
        </dgm:presLayoutVars>
      </dgm:prSet>
      <dgm:spPr/>
    </dgm:pt>
    <dgm:pt modelId="{F8441E06-740E-435A-900B-C678636D70C2}" type="pres">
      <dgm:prSet presAssocID="{E851D3BB-C491-4995-B181-1C63275F4F73}" presName="sibTrans" presStyleLbl="sibTrans2D1" presStyleIdx="0" presStyleCnt="0"/>
      <dgm:spPr/>
    </dgm:pt>
    <dgm:pt modelId="{15E0B185-78FD-4FB0-8139-8EC105F112B6}" type="pres">
      <dgm:prSet presAssocID="{F84534B8-E992-4E41-AB42-4CEBD58B45EF}" presName="Composite" presStyleCnt="0"/>
      <dgm:spPr/>
    </dgm:pt>
    <dgm:pt modelId="{0F38881C-2E0E-43CA-A12E-2D2B2040E1B6}" type="pres">
      <dgm:prSet presAssocID="{F84534B8-E992-4E41-AB42-4CEBD58B45E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6891" r="16360" b="1"/>
          <a:stretch/>
        </a:blipFill>
      </dgm:spPr>
      <dgm:extLst>
        <a:ext uri="{E40237B7-FDA0-4F09-8148-C483321AD2D9}">
          <dgm14:cNvPr xmlns:dgm14="http://schemas.microsoft.com/office/drawing/2010/diagram" id="0" name="" descr="Group family photo"/>
        </a:ext>
      </dgm:extLst>
    </dgm:pt>
    <dgm:pt modelId="{E639E2F4-8410-4AE2-A984-B799333CBC1F}" type="pres">
      <dgm:prSet presAssocID="{F84534B8-E992-4E41-AB42-4CEBD58B45EF}" presName="Subtitle" presStyleLbl="revTx" presStyleIdx="2" presStyleCnt="6">
        <dgm:presLayoutVars>
          <dgm:chMax val="0"/>
          <dgm:bulletEnabled/>
        </dgm:presLayoutVars>
      </dgm:prSet>
      <dgm:spPr/>
    </dgm:pt>
    <dgm:pt modelId="{9F01D6D8-FE54-4DCA-BDCB-289057AC2961}" type="pres">
      <dgm:prSet presAssocID="{F84534B8-E992-4E41-AB42-4CEBD58B45EF}" presName="Description" presStyleLbl="revTx" presStyleIdx="3" presStyleCnt="6">
        <dgm:presLayoutVars>
          <dgm:bulletEnabled/>
        </dgm:presLayoutVars>
      </dgm:prSet>
      <dgm:spPr/>
    </dgm:pt>
    <dgm:pt modelId="{D312E766-8FA5-486A-A0EC-0D38D8F095ED}" type="pres">
      <dgm:prSet presAssocID="{BD76DF18-A99A-4680-8DB9-C2A65C24B06E}" presName="sibTrans" presStyleLbl="sibTrans2D1" presStyleIdx="0" presStyleCnt="0"/>
      <dgm:spPr/>
    </dgm:pt>
    <dgm:pt modelId="{F3860183-01DA-466A-BEA1-AAA15D978666}" type="pres">
      <dgm:prSet presAssocID="{01C75932-E49C-456E-9514-018866616991}" presName="Composite" presStyleCnt="0"/>
      <dgm:spPr/>
    </dgm:pt>
    <dgm:pt modelId="{3BFEA04E-3A67-41D9-A1B1-ABD4066A7C18}" type="pres">
      <dgm:prSet presAssocID="{01C75932-E49C-456E-9514-01886661699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404" r="14594" b="-3"/>
          <a:stretch/>
        </a:blipFill>
      </dgm:spPr>
      <dgm:extLst>
        <a:ext uri="{E40237B7-FDA0-4F09-8148-C483321AD2D9}">
          <dgm14:cNvPr xmlns:dgm14="http://schemas.microsoft.com/office/drawing/2010/diagram" id="0" name="" descr="Work in a studio"/>
        </a:ext>
      </dgm:extLst>
    </dgm:pt>
    <dgm:pt modelId="{179FAB5F-355E-4261-A1E3-8245101A25E6}" type="pres">
      <dgm:prSet presAssocID="{01C75932-E49C-456E-9514-018866616991}" presName="Subtitle" presStyleLbl="revTx" presStyleIdx="4" presStyleCnt="6">
        <dgm:presLayoutVars>
          <dgm:chMax val="0"/>
          <dgm:bulletEnabled/>
        </dgm:presLayoutVars>
      </dgm:prSet>
      <dgm:spPr/>
    </dgm:pt>
    <dgm:pt modelId="{A7EA61B6-0093-4543-B82A-82FFA3983643}" type="pres">
      <dgm:prSet presAssocID="{01C75932-E49C-456E-9514-018866616991}" presName="Description" presStyleLbl="revTx" presStyleIdx="5" presStyleCnt="6">
        <dgm:presLayoutVars>
          <dgm:bulletEnabled/>
        </dgm:presLayoutVars>
      </dgm:prSet>
      <dgm:spPr/>
    </dgm:pt>
  </dgm:ptLst>
  <dgm:cxnLst>
    <dgm:cxn modelId="{CC13F003-0894-4B01-9190-B40E9D09C8DF}" srcId="{F84534B8-E992-4E41-AB42-4CEBD58B45EF}" destId="{4D4CCDC9-7518-4D63-A242-723EEEA352B9}" srcOrd="0" destOrd="0" parTransId="{AD4766A7-4628-4E70-81BB-25EC29C9C4CA}" sibTransId="{29262D89-2DE6-4707-AFED-CFB238E01D6E}"/>
    <dgm:cxn modelId="{01CA0306-F0E6-4E30-919C-CF17253B36AC}" type="presOf" srcId="{4445016D-4FE1-479C-9E57-4BF73835D742}" destId="{541E7E29-B518-4C7B-97DF-D0822737812F}" srcOrd="0" destOrd="0" presId="urn:microsoft.com/office/officeart/2024/3/layout/verticalVisualTextBlock1"/>
    <dgm:cxn modelId="{9FD62912-C734-4B22-B397-13D3D7BD7F6C}" type="presOf" srcId="{E851D3BB-C491-4995-B181-1C63275F4F73}" destId="{F8441E06-740E-435A-900B-C678636D70C2}" srcOrd="0" destOrd="0" presId="urn:microsoft.com/office/officeart/2024/3/layout/verticalVisualTextBlock1"/>
    <dgm:cxn modelId="{67DBCF67-EF15-4FF0-A2DE-58711B075D00}" type="presOf" srcId="{F84534B8-E992-4E41-AB42-4CEBD58B45EF}" destId="{E639E2F4-8410-4AE2-A984-B799333CBC1F}" srcOrd="0" destOrd="0" presId="urn:microsoft.com/office/officeart/2024/3/layout/verticalVisualTextBlock1"/>
    <dgm:cxn modelId="{2457616E-DDD1-4F15-A6E9-EBDAD6840379}" srcId="{4445016D-4FE1-479C-9E57-4BF73835D742}" destId="{01C75932-E49C-456E-9514-018866616991}" srcOrd="2" destOrd="0" parTransId="{28D18ACA-6FAC-4C49-B7B6-4015A50CF531}" sibTransId="{C103F42A-C8FF-46AE-B53C-4D92CAC1C9E0}"/>
    <dgm:cxn modelId="{11A7B153-B56B-4197-8229-3ABA68AB025A}" type="presOf" srcId="{E07A3E27-A8F4-4D17-B0C1-3B59456DAF3E}" destId="{EB3DA963-D38A-4DF4-B014-8D7C27B69D7B}" srcOrd="0" destOrd="0" presId="urn:microsoft.com/office/officeart/2024/3/layout/verticalVisualTextBlock1"/>
    <dgm:cxn modelId="{08976687-6167-4A85-8303-8B9753579520}" type="presOf" srcId="{5102F744-5876-4D09-8817-11E48451BAC5}" destId="{A7EA61B6-0093-4543-B82A-82FFA3983643}" srcOrd="0" destOrd="0" presId="urn:microsoft.com/office/officeart/2024/3/layout/verticalVisualTextBlock1"/>
    <dgm:cxn modelId="{7B7EF99C-C88A-4F7E-A5FE-33CE6607CDF5}" type="presOf" srcId="{4D4CCDC9-7518-4D63-A242-723EEEA352B9}" destId="{9F01D6D8-FE54-4DCA-BDCB-289057AC2961}" srcOrd="0" destOrd="0" presId="urn:microsoft.com/office/officeart/2024/3/layout/verticalVisualTextBlock1"/>
    <dgm:cxn modelId="{0D4E29A4-D1BB-4082-A0C0-C84B12064467}" type="presOf" srcId="{A29CD6EB-DFA4-4C96-9EAD-8C8212A2687B}" destId="{BAEB0020-809B-45B1-A388-0F6A9E2DEA56}" srcOrd="0" destOrd="0" presId="urn:microsoft.com/office/officeart/2024/3/layout/verticalVisualTextBlock1"/>
    <dgm:cxn modelId="{80F376B2-00B7-4294-9EEF-2F0F6E9F7858}" type="presOf" srcId="{BD76DF18-A99A-4680-8DB9-C2A65C24B06E}" destId="{D312E766-8FA5-486A-A0EC-0D38D8F095ED}" srcOrd="0" destOrd="0" presId="urn:microsoft.com/office/officeart/2024/3/layout/verticalVisualTextBlock1"/>
    <dgm:cxn modelId="{FBC63FB6-3A44-4265-807C-9F55B2C7B708}" srcId="{A29CD6EB-DFA4-4C96-9EAD-8C8212A2687B}" destId="{E07A3E27-A8F4-4D17-B0C1-3B59456DAF3E}" srcOrd="0" destOrd="0" parTransId="{609DE9A4-82B5-4D9F-8388-0E18F5BEEFD9}" sibTransId="{C335F98E-8B5A-460D-B02E-776B0224FDDC}"/>
    <dgm:cxn modelId="{0BE071BB-10EB-40A4-9CE2-D8FB7807A45B}" srcId="{01C75932-E49C-456E-9514-018866616991}" destId="{5102F744-5876-4D09-8817-11E48451BAC5}" srcOrd="0" destOrd="0" parTransId="{E2DB67AF-2A2A-4F19-8ABC-AA718282189A}" sibTransId="{D7D7E4BE-D2D8-4DF9-A19D-70B6590F8D6A}"/>
    <dgm:cxn modelId="{30862EBC-C520-4E9D-A3C1-3AA20EF5B4BD}" srcId="{4445016D-4FE1-479C-9E57-4BF73835D742}" destId="{F84534B8-E992-4E41-AB42-4CEBD58B45EF}" srcOrd="1" destOrd="0" parTransId="{3F80C939-188B-49A0-B355-66B74EF9BA8E}" sibTransId="{BD76DF18-A99A-4680-8DB9-C2A65C24B06E}"/>
    <dgm:cxn modelId="{0C8028BE-A4D9-4570-97B4-3C8C848826A2}" type="presOf" srcId="{01C75932-E49C-456E-9514-018866616991}" destId="{179FAB5F-355E-4261-A1E3-8245101A25E6}" srcOrd="0" destOrd="0" presId="urn:microsoft.com/office/officeart/2024/3/layout/verticalVisualTextBlock1"/>
    <dgm:cxn modelId="{9D948DBE-D36D-48E2-9BA2-C16AED66D191}" srcId="{4445016D-4FE1-479C-9E57-4BF73835D742}" destId="{A29CD6EB-DFA4-4C96-9EAD-8C8212A2687B}" srcOrd="0" destOrd="0" parTransId="{8D158359-2A73-4A89-BD29-319BEA2A89AC}" sibTransId="{E851D3BB-C491-4995-B181-1C63275F4F73}"/>
    <dgm:cxn modelId="{EE5F1F0C-4D3E-4113-9543-C6304B1DA20E}" type="presParOf" srcId="{541E7E29-B518-4C7B-97DF-D0822737812F}" destId="{F4F44017-CAFE-4EB7-84C5-1F5526905781}" srcOrd="0" destOrd="0" presId="urn:microsoft.com/office/officeart/2024/3/layout/verticalVisualTextBlock1"/>
    <dgm:cxn modelId="{CD31ECEC-6032-41F2-BAB0-3CC20D4C2F10}" type="presParOf" srcId="{F4F44017-CAFE-4EB7-84C5-1F5526905781}" destId="{C2E1F5CC-8E94-413A-BBFF-B1A90A236C0B}" srcOrd="0" destOrd="0" presId="urn:microsoft.com/office/officeart/2024/3/layout/verticalVisualTextBlock1"/>
    <dgm:cxn modelId="{1964080C-EBC8-4213-B467-0EE28203C204}" type="presParOf" srcId="{F4F44017-CAFE-4EB7-84C5-1F5526905781}" destId="{BAEB0020-809B-45B1-A388-0F6A9E2DEA56}" srcOrd="1" destOrd="0" presId="urn:microsoft.com/office/officeart/2024/3/layout/verticalVisualTextBlock1"/>
    <dgm:cxn modelId="{3D58BA6B-68A6-46BD-94E1-863E8053969F}" type="presParOf" srcId="{F4F44017-CAFE-4EB7-84C5-1F5526905781}" destId="{EB3DA963-D38A-4DF4-B014-8D7C27B69D7B}" srcOrd="2" destOrd="0" presId="urn:microsoft.com/office/officeart/2024/3/layout/verticalVisualTextBlock1"/>
    <dgm:cxn modelId="{7131AAC7-18AB-4026-B96E-3B69B36B3E3E}" type="presParOf" srcId="{541E7E29-B518-4C7B-97DF-D0822737812F}" destId="{F8441E06-740E-435A-900B-C678636D70C2}" srcOrd="1" destOrd="0" presId="urn:microsoft.com/office/officeart/2024/3/layout/verticalVisualTextBlock1"/>
    <dgm:cxn modelId="{49D99B1D-FCB1-481C-9638-9006E835FE6D}" type="presParOf" srcId="{541E7E29-B518-4C7B-97DF-D0822737812F}" destId="{15E0B185-78FD-4FB0-8139-8EC105F112B6}" srcOrd="2" destOrd="0" presId="urn:microsoft.com/office/officeart/2024/3/layout/verticalVisualTextBlock1"/>
    <dgm:cxn modelId="{B4777D10-78ED-46A5-BB26-4C6EB720C159}" type="presParOf" srcId="{15E0B185-78FD-4FB0-8139-8EC105F112B6}" destId="{0F38881C-2E0E-43CA-A12E-2D2B2040E1B6}" srcOrd="0" destOrd="0" presId="urn:microsoft.com/office/officeart/2024/3/layout/verticalVisualTextBlock1"/>
    <dgm:cxn modelId="{D0E73249-D7AB-49BA-AFCC-F5BDB28133B8}" type="presParOf" srcId="{15E0B185-78FD-4FB0-8139-8EC105F112B6}" destId="{E639E2F4-8410-4AE2-A984-B799333CBC1F}" srcOrd="1" destOrd="0" presId="urn:microsoft.com/office/officeart/2024/3/layout/verticalVisualTextBlock1"/>
    <dgm:cxn modelId="{83C9AEA8-71C4-411D-B31A-324ABC4680F5}" type="presParOf" srcId="{15E0B185-78FD-4FB0-8139-8EC105F112B6}" destId="{9F01D6D8-FE54-4DCA-BDCB-289057AC2961}" srcOrd="2" destOrd="0" presId="urn:microsoft.com/office/officeart/2024/3/layout/verticalVisualTextBlock1"/>
    <dgm:cxn modelId="{C4007614-1C63-47BA-9D7A-818CD5416D83}" type="presParOf" srcId="{541E7E29-B518-4C7B-97DF-D0822737812F}" destId="{D312E766-8FA5-486A-A0EC-0D38D8F095ED}" srcOrd="3" destOrd="0" presId="urn:microsoft.com/office/officeart/2024/3/layout/verticalVisualTextBlock1"/>
    <dgm:cxn modelId="{540BE821-3A81-44BE-8D0F-37827015126D}" type="presParOf" srcId="{541E7E29-B518-4C7B-97DF-D0822737812F}" destId="{F3860183-01DA-466A-BEA1-AAA15D978666}" srcOrd="4" destOrd="0" presId="urn:microsoft.com/office/officeart/2024/3/layout/verticalVisualTextBlock1"/>
    <dgm:cxn modelId="{07775F44-89D6-4914-A2C6-DD59AF093D3E}" type="presParOf" srcId="{F3860183-01DA-466A-BEA1-AAA15D978666}" destId="{3BFEA04E-3A67-41D9-A1B1-ABD4066A7C18}" srcOrd="0" destOrd="0" presId="urn:microsoft.com/office/officeart/2024/3/layout/verticalVisualTextBlock1"/>
    <dgm:cxn modelId="{DE53E596-020D-47A1-8580-8E770436BA2E}" type="presParOf" srcId="{F3860183-01DA-466A-BEA1-AAA15D978666}" destId="{179FAB5F-355E-4261-A1E3-8245101A25E6}" srcOrd="1" destOrd="0" presId="urn:microsoft.com/office/officeart/2024/3/layout/verticalVisualTextBlock1"/>
    <dgm:cxn modelId="{AB16F399-180B-4CB6-AE07-4C649815B508}" type="presParOf" srcId="{F3860183-01DA-466A-BEA1-AAA15D978666}" destId="{A7EA61B6-0093-4543-B82A-82FFA398364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A157C8-2926-48D0-9E1C-D491092C92C7}"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DB494AAC-537B-4083-BF21-9585D94E8B7A}">
      <dgm:prSet/>
      <dgm:spPr/>
      <dgm:t>
        <a:bodyPr/>
        <a:lstStyle/>
        <a:p>
          <a:pPr>
            <a:lnSpc>
              <a:spcPct val="100000"/>
            </a:lnSpc>
            <a:defRPr b="1"/>
          </a:pPr>
          <a:r>
            <a:rPr lang="en-US"/>
            <a:t>Ashkenazi Purim Traditions</a:t>
          </a:r>
        </a:p>
      </dgm:t>
    </dgm:pt>
    <dgm:pt modelId="{4BED253C-7BFE-40E3-8424-601E05FC9EC8}" type="parTrans" cxnId="{87F6E762-1C78-4CB0-B5B7-8D100B76115E}">
      <dgm:prSet/>
      <dgm:spPr/>
      <dgm:t>
        <a:bodyPr/>
        <a:lstStyle/>
        <a:p>
          <a:endParaRPr lang="en-US"/>
        </a:p>
      </dgm:t>
    </dgm:pt>
    <dgm:pt modelId="{3E981E68-2274-4B34-96CB-E6F5ED5291FA}" type="sibTrans" cxnId="{87F6E762-1C78-4CB0-B5B7-8D100B76115E}">
      <dgm:prSet/>
      <dgm:spPr/>
      <dgm:t>
        <a:bodyPr/>
        <a:lstStyle/>
        <a:p>
          <a:pPr>
            <a:lnSpc>
              <a:spcPct val="100000"/>
            </a:lnSpc>
            <a:defRPr b="1"/>
          </a:pPr>
          <a:endParaRPr lang="en-US"/>
        </a:p>
      </dgm:t>
    </dgm:pt>
    <dgm:pt modelId="{6E8D2214-7DAD-43FF-A108-60924B6C02C7}">
      <dgm:prSet/>
      <dgm:spPr/>
      <dgm:t>
        <a:bodyPr/>
        <a:lstStyle/>
        <a:p>
          <a:pPr>
            <a:lnSpc>
              <a:spcPct val="100000"/>
            </a:lnSpc>
          </a:pPr>
          <a:r>
            <a:rPr lang="en-US"/>
            <a:t>Ashkenazi customs for Purim include unique foods, costumes, and rituals that reflect their cultural heritage.</a:t>
          </a:r>
        </a:p>
      </dgm:t>
    </dgm:pt>
    <dgm:pt modelId="{93F0FFFF-30EF-403D-A361-8B2EA04FA626}" type="parTrans" cxnId="{69E18A52-52EC-41EB-A96E-8A9F730500F3}">
      <dgm:prSet/>
      <dgm:spPr/>
      <dgm:t>
        <a:bodyPr/>
        <a:lstStyle/>
        <a:p>
          <a:endParaRPr lang="en-US"/>
        </a:p>
      </dgm:t>
    </dgm:pt>
    <dgm:pt modelId="{51AEB62C-30FE-42ED-AA58-39884ED48549}" type="sibTrans" cxnId="{69E18A52-52EC-41EB-A96E-8A9F730500F3}">
      <dgm:prSet/>
      <dgm:spPr/>
      <dgm:t>
        <a:bodyPr/>
        <a:lstStyle/>
        <a:p>
          <a:endParaRPr lang="en-US"/>
        </a:p>
      </dgm:t>
    </dgm:pt>
    <dgm:pt modelId="{9ED7CE9C-3C7F-4428-BBB9-C5A5F5C0B4D8}">
      <dgm:prSet/>
      <dgm:spPr/>
      <dgm:t>
        <a:bodyPr/>
        <a:lstStyle/>
        <a:p>
          <a:pPr>
            <a:lnSpc>
              <a:spcPct val="100000"/>
            </a:lnSpc>
            <a:defRPr b="1"/>
          </a:pPr>
          <a:r>
            <a:rPr lang="en-US"/>
            <a:t>Sephardi Purim Customs</a:t>
          </a:r>
        </a:p>
      </dgm:t>
    </dgm:pt>
    <dgm:pt modelId="{5D4A9919-857C-4C58-B539-129BCF467B84}" type="parTrans" cxnId="{AAA3F8FD-DE13-4942-8A58-6B34DDE9DDE9}">
      <dgm:prSet/>
      <dgm:spPr/>
      <dgm:t>
        <a:bodyPr/>
        <a:lstStyle/>
        <a:p>
          <a:endParaRPr lang="en-US"/>
        </a:p>
      </dgm:t>
    </dgm:pt>
    <dgm:pt modelId="{5E3794DB-B8AB-40A6-BFED-056B3A67A0BD}" type="sibTrans" cxnId="{AAA3F8FD-DE13-4942-8A58-6B34DDE9DDE9}">
      <dgm:prSet/>
      <dgm:spPr/>
      <dgm:t>
        <a:bodyPr/>
        <a:lstStyle/>
        <a:p>
          <a:pPr>
            <a:lnSpc>
              <a:spcPct val="100000"/>
            </a:lnSpc>
            <a:defRPr b="1"/>
          </a:pPr>
          <a:endParaRPr lang="en-US"/>
        </a:p>
      </dgm:t>
    </dgm:pt>
    <dgm:pt modelId="{08EA8AD7-762A-4CD0-A631-2F6C195BF628}">
      <dgm:prSet/>
      <dgm:spPr/>
      <dgm:t>
        <a:bodyPr/>
        <a:lstStyle/>
        <a:p>
          <a:pPr>
            <a:lnSpc>
              <a:spcPct val="100000"/>
            </a:lnSpc>
          </a:pPr>
          <a:r>
            <a:rPr lang="en-US"/>
            <a:t>Sephardi traditions during Purim highlight different foods, songs, and community gatherings that showcase their rich culture.</a:t>
          </a:r>
        </a:p>
      </dgm:t>
    </dgm:pt>
    <dgm:pt modelId="{2CEC377E-282E-4ACE-8209-65D91452039E}" type="parTrans" cxnId="{8AAC541D-6749-42C0-B2F1-686CE97C296D}">
      <dgm:prSet/>
      <dgm:spPr/>
      <dgm:t>
        <a:bodyPr/>
        <a:lstStyle/>
        <a:p>
          <a:endParaRPr lang="en-US"/>
        </a:p>
      </dgm:t>
    </dgm:pt>
    <dgm:pt modelId="{379B1BB3-1A62-4874-BFF2-3B0FDDA655FE}" type="sibTrans" cxnId="{8AAC541D-6749-42C0-B2F1-686CE97C296D}">
      <dgm:prSet/>
      <dgm:spPr/>
      <dgm:t>
        <a:bodyPr/>
        <a:lstStyle/>
        <a:p>
          <a:endParaRPr lang="en-US"/>
        </a:p>
      </dgm:t>
    </dgm:pt>
    <dgm:pt modelId="{5772511D-606E-4CAF-994D-F45D64C5BEDF}">
      <dgm:prSet/>
      <dgm:spPr/>
      <dgm:t>
        <a:bodyPr/>
        <a:lstStyle/>
        <a:p>
          <a:pPr>
            <a:lnSpc>
              <a:spcPct val="100000"/>
            </a:lnSpc>
            <a:defRPr b="1"/>
          </a:pPr>
          <a:r>
            <a:rPr lang="en-US"/>
            <a:t>Diversity in Practices</a:t>
          </a:r>
        </a:p>
      </dgm:t>
    </dgm:pt>
    <dgm:pt modelId="{7D1621A6-3DDC-4D37-AFBC-60A99BF98F4C}" type="parTrans" cxnId="{801D2291-76EF-4749-A723-02D0F6C4FB68}">
      <dgm:prSet/>
      <dgm:spPr/>
      <dgm:t>
        <a:bodyPr/>
        <a:lstStyle/>
        <a:p>
          <a:endParaRPr lang="en-US"/>
        </a:p>
      </dgm:t>
    </dgm:pt>
    <dgm:pt modelId="{6AF41313-28D2-4AEB-8040-B3E5D2138B2A}" type="sibTrans" cxnId="{801D2291-76EF-4749-A723-02D0F6C4FB68}">
      <dgm:prSet/>
      <dgm:spPr/>
      <dgm:t>
        <a:bodyPr/>
        <a:lstStyle/>
        <a:p>
          <a:endParaRPr lang="en-US"/>
        </a:p>
      </dgm:t>
    </dgm:pt>
    <dgm:pt modelId="{FC6E8E20-1511-401F-9BE2-908C60232AB9}">
      <dgm:prSet/>
      <dgm:spPr/>
      <dgm:t>
        <a:bodyPr/>
        <a:lstStyle/>
        <a:p>
          <a:pPr>
            <a:lnSpc>
              <a:spcPct val="100000"/>
            </a:lnSpc>
          </a:pPr>
          <a:r>
            <a:rPr lang="en-US"/>
            <a:t>Exploring the variance in Purim customs reveals the rich diversity of practices within the Jewish diaspora.</a:t>
          </a:r>
        </a:p>
      </dgm:t>
    </dgm:pt>
    <dgm:pt modelId="{639BC1C2-4717-47DD-BDE8-3C7536D38C5D}" type="parTrans" cxnId="{31404734-560E-46AD-9DAA-5C56478B08B3}">
      <dgm:prSet/>
      <dgm:spPr/>
      <dgm:t>
        <a:bodyPr/>
        <a:lstStyle/>
        <a:p>
          <a:endParaRPr lang="en-US"/>
        </a:p>
      </dgm:t>
    </dgm:pt>
    <dgm:pt modelId="{CF2E8F6E-B2BB-4760-AFBB-C24C1C16BAED}" type="sibTrans" cxnId="{31404734-560E-46AD-9DAA-5C56478B08B3}">
      <dgm:prSet/>
      <dgm:spPr/>
      <dgm:t>
        <a:bodyPr/>
        <a:lstStyle/>
        <a:p>
          <a:endParaRPr lang="en-US"/>
        </a:p>
      </dgm:t>
    </dgm:pt>
    <dgm:pt modelId="{375404FA-34D4-43A4-A431-3F183867624E}" type="pres">
      <dgm:prSet presAssocID="{11A157C8-2926-48D0-9E1C-D491092C92C7}" presName="Root" presStyleCnt="0">
        <dgm:presLayoutVars>
          <dgm:dir/>
          <dgm:resizeHandles val="exact"/>
        </dgm:presLayoutVars>
      </dgm:prSet>
      <dgm:spPr/>
    </dgm:pt>
    <dgm:pt modelId="{522F4CCE-7239-4FFF-838A-1731EDBE6BFF}" type="pres">
      <dgm:prSet presAssocID="{DB494AAC-537B-4083-BF21-9585D94E8B7A}" presName="Composite" presStyleCnt="0"/>
      <dgm:spPr/>
    </dgm:pt>
    <dgm:pt modelId="{B04760A2-F32E-49F6-809D-1D3B042B6762}" type="pres">
      <dgm:prSet presAssocID="{DB494AAC-537B-4083-BF21-9585D94E8B7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1" b="5751"/>
          <a:stretch/>
        </a:blipFill>
      </dgm:spPr>
      <dgm:extLst>
        <a:ext uri="{E40237B7-FDA0-4F09-8148-C483321AD2D9}">
          <dgm14:cNvPr xmlns:dgm14="http://schemas.microsoft.com/office/drawing/2010/diagram" id="0" name="" descr="Purim mask, gragger and hamentashen"/>
        </a:ext>
      </dgm:extLst>
    </dgm:pt>
    <dgm:pt modelId="{9BD0E053-FC13-40DA-AA7C-E5EDF4A25C01}" type="pres">
      <dgm:prSet presAssocID="{DB494AAC-537B-4083-BF21-9585D94E8B7A}" presName="Subtitle" presStyleLbl="revTx" presStyleIdx="0" presStyleCnt="6">
        <dgm:presLayoutVars>
          <dgm:chMax val="0"/>
          <dgm:bulletEnabled/>
        </dgm:presLayoutVars>
      </dgm:prSet>
      <dgm:spPr/>
    </dgm:pt>
    <dgm:pt modelId="{B95C8C61-88AC-442A-8DA1-13D25A46F2DF}" type="pres">
      <dgm:prSet presAssocID="{DB494AAC-537B-4083-BF21-9585D94E8B7A}" presName="Description" presStyleLbl="revTx" presStyleIdx="1" presStyleCnt="6">
        <dgm:presLayoutVars>
          <dgm:bulletEnabled/>
        </dgm:presLayoutVars>
      </dgm:prSet>
      <dgm:spPr/>
    </dgm:pt>
    <dgm:pt modelId="{895FFE85-C8EC-46D9-AC76-41DAC2EA1D93}" type="pres">
      <dgm:prSet presAssocID="{3E981E68-2274-4B34-96CB-E6F5ED5291FA}" presName="sibTrans" presStyleLbl="sibTrans2D1" presStyleIdx="0" presStyleCnt="0"/>
      <dgm:spPr/>
    </dgm:pt>
    <dgm:pt modelId="{E76B8DAC-39FB-498F-AFE7-6C32BD272FFA}" type="pres">
      <dgm:prSet presAssocID="{9ED7CE9C-3C7F-4428-BBB9-C5A5F5C0B4D8}" presName="Composite" presStyleCnt="0"/>
      <dgm:spPr/>
    </dgm:pt>
    <dgm:pt modelId="{A349DC38-0437-4A5B-8E2E-B61620A8AF8E}" type="pres">
      <dgm:prSet presAssocID="{9ED7CE9C-3C7F-4428-BBB9-C5A5F5C0B4D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3906" r="9344" b="1"/>
          <a:stretch/>
        </a:blipFill>
      </dgm:spPr>
      <dgm:extLst>
        <a:ext uri="{E40237B7-FDA0-4F09-8148-C483321AD2D9}">
          <dgm14:cNvPr xmlns:dgm14="http://schemas.microsoft.com/office/drawing/2010/diagram" id="0" name="" descr="Carnaval mask"/>
        </a:ext>
      </dgm:extLst>
    </dgm:pt>
    <dgm:pt modelId="{630D3C9E-0039-4288-A0BA-99DB145CE9B9}" type="pres">
      <dgm:prSet presAssocID="{9ED7CE9C-3C7F-4428-BBB9-C5A5F5C0B4D8}" presName="Subtitle" presStyleLbl="revTx" presStyleIdx="2" presStyleCnt="6">
        <dgm:presLayoutVars>
          <dgm:chMax val="0"/>
          <dgm:bulletEnabled/>
        </dgm:presLayoutVars>
      </dgm:prSet>
      <dgm:spPr/>
    </dgm:pt>
    <dgm:pt modelId="{30F93436-FFA6-4C1E-A44E-CA4A85151615}" type="pres">
      <dgm:prSet presAssocID="{9ED7CE9C-3C7F-4428-BBB9-C5A5F5C0B4D8}" presName="Description" presStyleLbl="revTx" presStyleIdx="3" presStyleCnt="6">
        <dgm:presLayoutVars>
          <dgm:bulletEnabled/>
        </dgm:presLayoutVars>
      </dgm:prSet>
      <dgm:spPr/>
    </dgm:pt>
    <dgm:pt modelId="{01EDE133-F1FF-4EE8-993A-D73462837178}" type="pres">
      <dgm:prSet presAssocID="{5E3794DB-B8AB-40A6-BFED-056B3A67A0BD}" presName="sibTrans" presStyleLbl="sibTrans2D1" presStyleIdx="0" presStyleCnt="0"/>
      <dgm:spPr/>
    </dgm:pt>
    <dgm:pt modelId="{C75E2401-F282-4828-AA18-B032F394EFF0}" type="pres">
      <dgm:prSet presAssocID="{5772511D-606E-4CAF-994D-F45D64C5BEDF}" presName="Composite" presStyleCnt="0"/>
      <dgm:spPr/>
    </dgm:pt>
    <dgm:pt modelId="{9BA6D035-D17B-4CF5-8CB3-33387829A6B5}" type="pres">
      <dgm:prSet presAssocID="{5772511D-606E-4CAF-994D-F45D64C5BED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t="10391" r="-3" b="13857"/>
          <a:stretch/>
        </a:blipFill>
      </dgm:spPr>
      <dgm:extLst>
        <a:ext uri="{E40237B7-FDA0-4F09-8148-C483321AD2D9}">
          <dgm14:cNvPr xmlns:dgm14="http://schemas.microsoft.com/office/drawing/2010/diagram" id="0" name="" descr="Gold carnival mask on purple background."/>
        </a:ext>
      </dgm:extLst>
    </dgm:pt>
    <dgm:pt modelId="{7FFEFD48-C38B-4D6F-B127-D25BFF8AF863}" type="pres">
      <dgm:prSet presAssocID="{5772511D-606E-4CAF-994D-F45D64C5BEDF}" presName="Subtitle" presStyleLbl="revTx" presStyleIdx="4" presStyleCnt="6">
        <dgm:presLayoutVars>
          <dgm:chMax val="0"/>
          <dgm:bulletEnabled/>
        </dgm:presLayoutVars>
      </dgm:prSet>
      <dgm:spPr/>
    </dgm:pt>
    <dgm:pt modelId="{E5D83D50-FAFD-44B1-89A4-1A1033FFA4A4}" type="pres">
      <dgm:prSet presAssocID="{5772511D-606E-4CAF-994D-F45D64C5BEDF}" presName="Description" presStyleLbl="revTx" presStyleIdx="5" presStyleCnt="6">
        <dgm:presLayoutVars>
          <dgm:bulletEnabled/>
        </dgm:presLayoutVars>
      </dgm:prSet>
      <dgm:spPr/>
    </dgm:pt>
  </dgm:ptLst>
  <dgm:cxnLst>
    <dgm:cxn modelId="{5C180F14-ADC5-450A-95A5-AC1AA4A0249A}" type="presOf" srcId="{5E3794DB-B8AB-40A6-BFED-056B3A67A0BD}" destId="{01EDE133-F1FF-4EE8-993A-D73462837178}" srcOrd="0" destOrd="0" presId="urn:microsoft.com/office/officeart/2024/3/layout/verticalVisualTextBlock1"/>
    <dgm:cxn modelId="{8AAC541D-6749-42C0-B2F1-686CE97C296D}" srcId="{9ED7CE9C-3C7F-4428-BBB9-C5A5F5C0B4D8}" destId="{08EA8AD7-762A-4CD0-A631-2F6C195BF628}" srcOrd="0" destOrd="0" parTransId="{2CEC377E-282E-4ACE-8209-65D91452039E}" sibTransId="{379B1BB3-1A62-4874-BFF2-3B0FDDA655FE}"/>
    <dgm:cxn modelId="{4626892E-5F92-4D71-860E-91FE88F306EC}" type="presOf" srcId="{DB494AAC-537B-4083-BF21-9585D94E8B7A}" destId="{9BD0E053-FC13-40DA-AA7C-E5EDF4A25C01}" srcOrd="0" destOrd="0" presId="urn:microsoft.com/office/officeart/2024/3/layout/verticalVisualTextBlock1"/>
    <dgm:cxn modelId="{2BA01F34-EB06-482F-8E80-8CF32703B415}" type="presOf" srcId="{5772511D-606E-4CAF-994D-F45D64C5BEDF}" destId="{7FFEFD48-C38B-4D6F-B127-D25BFF8AF863}" srcOrd="0" destOrd="0" presId="urn:microsoft.com/office/officeart/2024/3/layout/verticalVisualTextBlock1"/>
    <dgm:cxn modelId="{31404734-560E-46AD-9DAA-5C56478B08B3}" srcId="{5772511D-606E-4CAF-994D-F45D64C5BEDF}" destId="{FC6E8E20-1511-401F-9BE2-908C60232AB9}" srcOrd="0" destOrd="0" parTransId="{639BC1C2-4717-47DD-BDE8-3C7536D38C5D}" sibTransId="{CF2E8F6E-B2BB-4760-AFBB-C24C1C16BAED}"/>
    <dgm:cxn modelId="{87F6E762-1C78-4CB0-B5B7-8D100B76115E}" srcId="{11A157C8-2926-48D0-9E1C-D491092C92C7}" destId="{DB494AAC-537B-4083-BF21-9585D94E8B7A}" srcOrd="0" destOrd="0" parTransId="{4BED253C-7BFE-40E3-8424-601E05FC9EC8}" sibTransId="{3E981E68-2274-4B34-96CB-E6F5ED5291FA}"/>
    <dgm:cxn modelId="{2A02156B-4B73-406A-A35F-715B8478454C}" type="presOf" srcId="{08EA8AD7-762A-4CD0-A631-2F6C195BF628}" destId="{30F93436-FFA6-4C1E-A44E-CA4A85151615}" srcOrd="0" destOrd="0" presId="urn:microsoft.com/office/officeart/2024/3/layout/verticalVisualTextBlock1"/>
    <dgm:cxn modelId="{69E18A52-52EC-41EB-A96E-8A9F730500F3}" srcId="{DB494AAC-537B-4083-BF21-9585D94E8B7A}" destId="{6E8D2214-7DAD-43FF-A108-60924B6C02C7}" srcOrd="0" destOrd="0" parTransId="{93F0FFFF-30EF-403D-A361-8B2EA04FA626}" sibTransId="{51AEB62C-30FE-42ED-AA58-39884ED48549}"/>
    <dgm:cxn modelId="{59D19B8A-BE9E-4BBA-839E-192C44E052F2}" type="presOf" srcId="{6E8D2214-7DAD-43FF-A108-60924B6C02C7}" destId="{B95C8C61-88AC-442A-8DA1-13D25A46F2DF}" srcOrd="0" destOrd="0" presId="urn:microsoft.com/office/officeart/2024/3/layout/verticalVisualTextBlock1"/>
    <dgm:cxn modelId="{801D2291-76EF-4749-A723-02D0F6C4FB68}" srcId="{11A157C8-2926-48D0-9E1C-D491092C92C7}" destId="{5772511D-606E-4CAF-994D-F45D64C5BEDF}" srcOrd="2" destOrd="0" parTransId="{7D1621A6-3DDC-4D37-AFBC-60A99BF98F4C}" sibTransId="{6AF41313-28D2-4AEB-8040-B3E5D2138B2A}"/>
    <dgm:cxn modelId="{650C81B8-05AF-4035-9E73-9E9C9D2F3BA7}" type="presOf" srcId="{FC6E8E20-1511-401F-9BE2-908C60232AB9}" destId="{E5D83D50-FAFD-44B1-89A4-1A1033FFA4A4}" srcOrd="0" destOrd="0" presId="urn:microsoft.com/office/officeart/2024/3/layout/verticalVisualTextBlock1"/>
    <dgm:cxn modelId="{E94996BF-E13B-4532-B14C-96DA25B3EE2D}" type="presOf" srcId="{11A157C8-2926-48D0-9E1C-D491092C92C7}" destId="{375404FA-34D4-43A4-A431-3F183867624E}" srcOrd="0" destOrd="0" presId="urn:microsoft.com/office/officeart/2024/3/layout/verticalVisualTextBlock1"/>
    <dgm:cxn modelId="{032A1CEB-9D04-408D-A703-1C7C7F9E1557}" type="presOf" srcId="{9ED7CE9C-3C7F-4428-BBB9-C5A5F5C0B4D8}" destId="{630D3C9E-0039-4288-A0BA-99DB145CE9B9}" srcOrd="0" destOrd="0" presId="urn:microsoft.com/office/officeart/2024/3/layout/verticalVisualTextBlock1"/>
    <dgm:cxn modelId="{65BA7EF3-218E-4A6F-92E5-B5B3075885A8}" type="presOf" srcId="{3E981E68-2274-4B34-96CB-E6F5ED5291FA}" destId="{895FFE85-C8EC-46D9-AC76-41DAC2EA1D93}" srcOrd="0" destOrd="0" presId="urn:microsoft.com/office/officeart/2024/3/layout/verticalVisualTextBlock1"/>
    <dgm:cxn modelId="{AAA3F8FD-DE13-4942-8A58-6B34DDE9DDE9}" srcId="{11A157C8-2926-48D0-9E1C-D491092C92C7}" destId="{9ED7CE9C-3C7F-4428-BBB9-C5A5F5C0B4D8}" srcOrd="1" destOrd="0" parTransId="{5D4A9919-857C-4C58-B539-129BCF467B84}" sibTransId="{5E3794DB-B8AB-40A6-BFED-056B3A67A0BD}"/>
    <dgm:cxn modelId="{82412AB4-DFF1-4339-9EDA-24F65A2703B5}" type="presParOf" srcId="{375404FA-34D4-43A4-A431-3F183867624E}" destId="{522F4CCE-7239-4FFF-838A-1731EDBE6BFF}" srcOrd="0" destOrd="0" presId="urn:microsoft.com/office/officeart/2024/3/layout/verticalVisualTextBlock1"/>
    <dgm:cxn modelId="{93441C20-4BAF-4D06-AAB1-81F76AF4C34A}" type="presParOf" srcId="{522F4CCE-7239-4FFF-838A-1731EDBE6BFF}" destId="{B04760A2-F32E-49F6-809D-1D3B042B6762}" srcOrd="0" destOrd="0" presId="urn:microsoft.com/office/officeart/2024/3/layout/verticalVisualTextBlock1"/>
    <dgm:cxn modelId="{CC389AA8-BC26-4C3F-A27A-BE4EA59A2C92}" type="presParOf" srcId="{522F4CCE-7239-4FFF-838A-1731EDBE6BFF}" destId="{9BD0E053-FC13-40DA-AA7C-E5EDF4A25C01}" srcOrd="1" destOrd="0" presId="urn:microsoft.com/office/officeart/2024/3/layout/verticalVisualTextBlock1"/>
    <dgm:cxn modelId="{00E04C31-C82B-4694-9358-D4FCFB561812}" type="presParOf" srcId="{522F4CCE-7239-4FFF-838A-1731EDBE6BFF}" destId="{B95C8C61-88AC-442A-8DA1-13D25A46F2DF}" srcOrd="2" destOrd="0" presId="urn:microsoft.com/office/officeart/2024/3/layout/verticalVisualTextBlock1"/>
    <dgm:cxn modelId="{54D6364F-0FCB-4316-AA22-6F3D77328351}" type="presParOf" srcId="{375404FA-34D4-43A4-A431-3F183867624E}" destId="{895FFE85-C8EC-46D9-AC76-41DAC2EA1D93}" srcOrd="1" destOrd="0" presId="urn:microsoft.com/office/officeart/2024/3/layout/verticalVisualTextBlock1"/>
    <dgm:cxn modelId="{72B1072C-921F-41A9-BB4E-65B2CDDDCAF1}" type="presParOf" srcId="{375404FA-34D4-43A4-A431-3F183867624E}" destId="{E76B8DAC-39FB-498F-AFE7-6C32BD272FFA}" srcOrd="2" destOrd="0" presId="urn:microsoft.com/office/officeart/2024/3/layout/verticalVisualTextBlock1"/>
    <dgm:cxn modelId="{75B71B8E-ADE2-480F-9A18-85FE6AD877A9}" type="presParOf" srcId="{E76B8DAC-39FB-498F-AFE7-6C32BD272FFA}" destId="{A349DC38-0437-4A5B-8E2E-B61620A8AF8E}" srcOrd="0" destOrd="0" presId="urn:microsoft.com/office/officeart/2024/3/layout/verticalVisualTextBlock1"/>
    <dgm:cxn modelId="{2FA72074-131B-4A84-9108-4C1E1701A5A2}" type="presParOf" srcId="{E76B8DAC-39FB-498F-AFE7-6C32BD272FFA}" destId="{630D3C9E-0039-4288-A0BA-99DB145CE9B9}" srcOrd="1" destOrd="0" presId="urn:microsoft.com/office/officeart/2024/3/layout/verticalVisualTextBlock1"/>
    <dgm:cxn modelId="{8CD51943-06FD-4F6F-BBCE-F46FE5B1EEA3}" type="presParOf" srcId="{E76B8DAC-39FB-498F-AFE7-6C32BD272FFA}" destId="{30F93436-FFA6-4C1E-A44E-CA4A85151615}" srcOrd="2" destOrd="0" presId="urn:microsoft.com/office/officeart/2024/3/layout/verticalVisualTextBlock1"/>
    <dgm:cxn modelId="{E982D85E-6A5C-4451-9FBB-F93D1E2B96C4}" type="presParOf" srcId="{375404FA-34D4-43A4-A431-3F183867624E}" destId="{01EDE133-F1FF-4EE8-993A-D73462837178}" srcOrd="3" destOrd="0" presId="urn:microsoft.com/office/officeart/2024/3/layout/verticalVisualTextBlock1"/>
    <dgm:cxn modelId="{444D3515-5773-46DB-93C5-7C9D9990AB81}" type="presParOf" srcId="{375404FA-34D4-43A4-A431-3F183867624E}" destId="{C75E2401-F282-4828-AA18-B032F394EFF0}" srcOrd="4" destOrd="0" presId="urn:microsoft.com/office/officeart/2024/3/layout/verticalVisualTextBlock1"/>
    <dgm:cxn modelId="{B5C2CF6A-8D8D-459F-AE52-DDA2A5AE17F1}" type="presParOf" srcId="{C75E2401-F282-4828-AA18-B032F394EFF0}" destId="{9BA6D035-D17B-4CF5-8CB3-33387829A6B5}" srcOrd="0" destOrd="0" presId="urn:microsoft.com/office/officeart/2024/3/layout/verticalVisualTextBlock1"/>
    <dgm:cxn modelId="{F44EF240-565A-4BEF-BABB-EE71D0648EC5}" type="presParOf" srcId="{C75E2401-F282-4828-AA18-B032F394EFF0}" destId="{7FFEFD48-C38B-4D6F-B127-D25BFF8AF863}" srcOrd="1" destOrd="0" presId="urn:microsoft.com/office/officeart/2024/3/layout/verticalVisualTextBlock1"/>
    <dgm:cxn modelId="{B2A768C5-9C9A-4201-B3BA-8D921D338D60}" type="presParOf" srcId="{C75E2401-F282-4828-AA18-B032F394EFF0}" destId="{E5D83D50-FAFD-44B1-89A4-1A1033FFA4A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D74EA-F705-4994-AC6E-E066A7F0ACA5}">
      <dsp:nvSpPr>
        <dsp:cNvPr id="0" name=""/>
        <dsp:cNvSpPr/>
      </dsp:nvSpPr>
      <dsp:spPr>
        <a:xfrm>
          <a:off x="0" y="531"/>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AA768B2-91A4-4A3F-B28B-286748C9D941}">
      <dsp:nvSpPr>
        <dsp:cNvPr id="0" name=""/>
        <dsp:cNvSpPr/>
      </dsp:nvSpPr>
      <dsp:spPr>
        <a:xfrm>
          <a:off x="0" y="531"/>
          <a:ext cx="8229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Biblical &amp; Historical Background of Purim</a:t>
          </a:r>
        </a:p>
      </dsp:txBody>
      <dsp:txXfrm>
        <a:off x="0" y="531"/>
        <a:ext cx="8229600" cy="870296"/>
      </dsp:txXfrm>
    </dsp:sp>
    <dsp:sp modelId="{4478B371-6726-43E7-B705-C34649657F1C}">
      <dsp:nvSpPr>
        <dsp:cNvPr id="0" name=""/>
        <dsp:cNvSpPr/>
      </dsp:nvSpPr>
      <dsp:spPr>
        <a:xfrm>
          <a:off x="0" y="870827"/>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5965778-9153-4872-9FBF-FA7232F0E673}">
      <dsp:nvSpPr>
        <dsp:cNvPr id="0" name=""/>
        <dsp:cNvSpPr/>
      </dsp:nvSpPr>
      <dsp:spPr>
        <a:xfrm>
          <a:off x="0" y="870827"/>
          <a:ext cx="8229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Traditional Observances and Customs</a:t>
          </a:r>
        </a:p>
      </dsp:txBody>
      <dsp:txXfrm>
        <a:off x="0" y="870827"/>
        <a:ext cx="8229600" cy="870296"/>
      </dsp:txXfrm>
    </dsp:sp>
    <dsp:sp modelId="{33B5FA0B-9CA2-4A76-901C-EF0C60FF8CE0}">
      <dsp:nvSpPr>
        <dsp:cNvPr id="0" name=""/>
        <dsp:cNvSpPr/>
      </dsp:nvSpPr>
      <dsp:spPr>
        <a:xfrm>
          <a:off x="0" y="1741123"/>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FB9764-6CF7-43B8-8967-6B5BF9590B20}">
      <dsp:nvSpPr>
        <dsp:cNvPr id="0" name=""/>
        <dsp:cNvSpPr/>
      </dsp:nvSpPr>
      <dsp:spPr>
        <a:xfrm>
          <a:off x="0" y="1741123"/>
          <a:ext cx="8229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Symbolic Foods and Treats</a:t>
          </a:r>
        </a:p>
      </dsp:txBody>
      <dsp:txXfrm>
        <a:off x="0" y="1741123"/>
        <a:ext cx="8229600" cy="870296"/>
      </dsp:txXfrm>
    </dsp:sp>
    <dsp:sp modelId="{24CE8720-FB6D-40DC-B94D-794BA8F5B39E}">
      <dsp:nvSpPr>
        <dsp:cNvPr id="0" name=""/>
        <dsp:cNvSpPr/>
      </dsp:nvSpPr>
      <dsp:spPr>
        <a:xfrm>
          <a:off x="0" y="261142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40C6DBB-A341-4AB1-B9C2-E96933BE01CD}">
      <dsp:nvSpPr>
        <dsp:cNvPr id="0" name=""/>
        <dsp:cNvSpPr/>
      </dsp:nvSpPr>
      <dsp:spPr>
        <a:xfrm>
          <a:off x="0" y="2611420"/>
          <a:ext cx="8229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The Spirit of Joy and Festivity</a:t>
          </a:r>
        </a:p>
      </dsp:txBody>
      <dsp:txXfrm>
        <a:off x="0" y="2611420"/>
        <a:ext cx="8229600" cy="870296"/>
      </dsp:txXfrm>
    </dsp:sp>
    <dsp:sp modelId="{E5D4E7C8-72C7-41BF-A627-E7FA76303778}">
      <dsp:nvSpPr>
        <dsp:cNvPr id="0" name=""/>
        <dsp:cNvSpPr/>
      </dsp:nvSpPr>
      <dsp:spPr>
        <a:xfrm>
          <a:off x="0" y="348171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8692FDE-191E-41D5-80B1-08B0DA59355D}">
      <dsp:nvSpPr>
        <dsp:cNvPr id="0" name=""/>
        <dsp:cNvSpPr/>
      </dsp:nvSpPr>
      <dsp:spPr>
        <a:xfrm>
          <a:off x="0" y="3481716"/>
          <a:ext cx="8229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Purim Around the World</a:t>
          </a:r>
        </a:p>
      </dsp:txBody>
      <dsp:txXfrm>
        <a:off x="0" y="3481716"/>
        <a:ext cx="8229600" cy="870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C307D-DF2E-4120-AB15-998C839F7998}">
      <dsp:nvSpPr>
        <dsp:cNvPr id="0" name=""/>
        <dsp:cNvSpPr/>
      </dsp:nvSpPr>
      <dsp:spPr>
        <a:xfrm>
          <a:off x="0" y="0"/>
          <a:ext cx="1377172" cy="13771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687" r="21564"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4DE942-3286-4E84-8352-88DF6F558CDB}">
      <dsp:nvSpPr>
        <dsp:cNvPr id="0" name=""/>
        <dsp:cNvSpPr/>
      </dsp:nvSpPr>
      <dsp:spPr>
        <a:xfrm>
          <a:off x="1557172" y="0"/>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Life for Jews in Exile</a:t>
          </a:r>
        </a:p>
      </dsp:txBody>
      <dsp:txXfrm>
        <a:off x="1557172" y="0"/>
        <a:ext cx="6672427" cy="375022"/>
      </dsp:txXfrm>
    </dsp:sp>
    <dsp:sp modelId="{4C1A6B6A-4738-4851-9CB5-3CF8A5B6C783}">
      <dsp:nvSpPr>
        <dsp:cNvPr id="0" name=""/>
        <dsp:cNvSpPr/>
      </dsp:nvSpPr>
      <dsp:spPr>
        <a:xfrm>
          <a:off x="1557172" y="375022"/>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Persian Empire presents a complex environment for Jews living in exile, highlighting their struggles and resilience.</a:t>
          </a:r>
        </a:p>
      </dsp:txBody>
      <dsp:txXfrm>
        <a:off x="1557172" y="375022"/>
        <a:ext cx="6672427" cy="1002149"/>
      </dsp:txXfrm>
    </dsp:sp>
    <dsp:sp modelId="{E490F648-6F64-4F8B-811C-B549F44ACDAD}">
      <dsp:nvSpPr>
        <dsp:cNvPr id="0" name=""/>
        <dsp:cNvSpPr/>
      </dsp:nvSpPr>
      <dsp:spPr>
        <a:xfrm>
          <a:off x="0" y="1487345"/>
          <a:ext cx="1377172" cy="13771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1355" r="21896"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B6C9AE-AC37-4431-8E0E-A248D15BD2EA}">
      <dsp:nvSpPr>
        <dsp:cNvPr id="0" name=""/>
        <dsp:cNvSpPr/>
      </dsp:nvSpPr>
      <dsp:spPr>
        <a:xfrm>
          <a:off x="1557172" y="1487345"/>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Socio-Political Landscape</a:t>
          </a:r>
        </a:p>
      </dsp:txBody>
      <dsp:txXfrm>
        <a:off x="1557172" y="1487345"/>
        <a:ext cx="6672427" cy="375022"/>
      </dsp:txXfrm>
    </dsp:sp>
    <dsp:sp modelId="{0FA465EB-809E-48F8-AC8E-40133CFAB304}">
      <dsp:nvSpPr>
        <dsp:cNvPr id="0" name=""/>
        <dsp:cNvSpPr/>
      </dsp:nvSpPr>
      <dsp:spPr>
        <a:xfrm>
          <a:off x="1557172" y="1862368"/>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the socio-political dynamics of the Persian Empire helps contextualize the events of Purim and its significance.</a:t>
          </a:r>
        </a:p>
      </dsp:txBody>
      <dsp:txXfrm>
        <a:off x="1557172" y="1862368"/>
        <a:ext cx="6672427" cy="1002149"/>
      </dsp:txXfrm>
    </dsp:sp>
    <dsp:sp modelId="{D42F3290-F04A-47F5-A5BB-24A0B2165C54}">
      <dsp:nvSpPr>
        <dsp:cNvPr id="0" name=""/>
        <dsp:cNvSpPr/>
      </dsp:nvSpPr>
      <dsp:spPr>
        <a:xfrm>
          <a:off x="0" y="2974691"/>
          <a:ext cx="1377172" cy="13771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572" r="30679"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13F1BE-D9E2-4BBA-85A4-2614B4AD26A5}">
      <dsp:nvSpPr>
        <dsp:cNvPr id="0" name=""/>
        <dsp:cNvSpPr/>
      </dsp:nvSpPr>
      <dsp:spPr>
        <a:xfrm>
          <a:off x="1557172" y="2974691"/>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Cultural Interactions</a:t>
          </a:r>
        </a:p>
      </dsp:txBody>
      <dsp:txXfrm>
        <a:off x="1557172" y="2974691"/>
        <a:ext cx="6672427" cy="375022"/>
      </dsp:txXfrm>
    </dsp:sp>
    <dsp:sp modelId="{5E278C27-4970-4623-BA8E-752392E0F36D}">
      <dsp:nvSpPr>
        <dsp:cNvPr id="0" name=""/>
        <dsp:cNvSpPr/>
      </dsp:nvSpPr>
      <dsp:spPr>
        <a:xfrm>
          <a:off x="1557172" y="3349714"/>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Persian Empire fostered diverse cultural interactions, influencing the identity and practices of Jews in exile.</a:t>
          </a:r>
        </a:p>
      </dsp:txBody>
      <dsp:txXfrm>
        <a:off x="1557172" y="3349714"/>
        <a:ext cx="6672427" cy="1002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E9E5-0BBF-4DA4-98E1-66693B487E28}">
      <dsp:nvSpPr>
        <dsp:cNvPr id="0" name=""/>
        <dsp:cNvSpPr/>
      </dsp:nvSpPr>
      <dsp:spPr>
        <a:xfrm>
          <a:off x="0" y="0"/>
          <a:ext cx="1377172" cy="13771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6601" r="22150"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9920CF-E3B0-4793-B46F-72A91D1BCCF6}">
      <dsp:nvSpPr>
        <dsp:cNvPr id="0" name=""/>
        <dsp:cNvSpPr/>
      </dsp:nvSpPr>
      <dsp:spPr>
        <a:xfrm>
          <a:off x="1557172" y="0"/>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Miraculous Deliverance</a:t>
          </a:r>
        </a:p>
      </dsp:txBody>
      <dsp:txXfrm>
        <a:off x="1557172" y="0"/>
        <a:ext cx="6672427" cy="375022"/>
      </dsp:txXfrm>
    </dsp:sp>
    <dsp:sp modelId="{C9E9DDEE-E837-465A-995C-A28F323C7C3F}">
      <dsp:nvSpPr>
        <dsp:cNvPr id="0" name=""/>
        <dsp:cNvSpPr/>
      </dsp:nvSpPr>
      <dsp:spPr>
        <a:xfrm>
          <a:off x="1557172" y="375022"/>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event of the Jews' deliverance from Haman's decree is considered miraculous, representing hope and resilience.</a:t>
          </a:r>
        </a:p>
      </dsp:txBody>
      <dsp:txXfrm>
        <a:off x="1557172" y="375022"/>
        <a:ext cx="6672427" cy="1002149"/>
      </dsp:txXfrm>
    </dsp:sp>
    <dsp:sp modelId="{9204044F-39A4-4218-95B0-A9AC384FDC59}">
      <dsp:nvSpPr>
        <dsp:cNvPr id="0" name=""/>
        <dsp:cNvSpPr/>
      </dsp:nvSpPr>
      <dsp:spPr>
        <a:xfrm>
          <a:off x="0" y="1487345"/>
          <a:ext cx="1377172" cy="13771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3251"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690DD0-BBA3-4963-B4CD-BD08F6DFF2C1}">
      <dsp:nvSpPr>
        <dsp:cNvPr id="0" name=""/>
        <dsp:cNvSpPr/>
      </dsp:nvSpPr>
      <dsp:spPr>
        <a:xfrm>
          <a:off x="1557172" y="1487345"/>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Significance of Purim</a:t>
          </a:r>
        </a:p>
      </dsp:txBody>
      <dsp:txXfrm>
        <a:off x="1557172" y="1487345"/>
        <a:ext cx="6672427" cy="375022"/>
      </dsp:txXfrm>
    </dsp:sp>
    <dsp:sp modelId="{B131252E-447B-4392-89C8-C3CF841B8008}">
      <dsp:nvSpPr>
        <dsp:cNvPr id="0" name=""/>
        <dsp:cNvSpPr/>
      </dsp:nvSpPr>
      <dsp:spPr>
        <a:xfrm>
          <a:off x="1557172" y="1862368"/>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Purim symbolizes the importance of standing up against oppression and injustice in society.</a:t>
          </a:r>
        </a:p>
      </dsp:txBody>
      <dsp:txXfrm>
        <a:off x="1557172" y="1862368"/>
        <a:ext cx="6672427" cy="1002149"/>
      </dsp:txXfrm>
    </dsp:sp>
    <dsp:sp modelId="{6DA43B40-0BFB-4863-A964-7289B6D82EFA}">
      <dsp:nvSpPr>
        <dsp:cNvPr id="0" name=""/>
        <dsp:cNvSpPr/>
      </dsp:nvSpPr>
      <dsp:spPr>
        <a:xfrm>
          <a:off x="0" y="2974691"/>
          <a:ext cx="1377172" cy="13771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906" r="16098" b="6"/>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D2AEDC-3226-4D4D-BD5B-B63E2311A512}">
      <dsp:nvSpPr>
        <dsp:cNvPr id="0" name=""/>
        <dsp:cNvSpPr/>
      </dsp:nvSpPr>
      <dsp:spPr>
        <a:xfrm>
          <a:off x="1557172" y="2974691"/>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Cultural Remembrance</a:t>
          </a:r>
        </a:p>
      </dsp:txBody>
      <dsp:txXfrm>
        <a:off x="1557172" y="2974691"/>
        <a:ext cx="6672427" cy="375022"/>
      </dsp:txXfrm>
    </dsp:sp>
    <dsp:sp modelId="{52A32E1F-4748-4564-BB3A-C78B5AB18759}">
      <dsp:nvSpPr>
        <dsp:cNvPr id="0" name=""/>
        <dsp:cNvSpPr/>
      </dsp:nvSpPr>
      <dsp:spPr>
        <a:xfrm>
          <a:off x="1557172" y="3349714"/>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story encourages reflection on the struggles against oppression and the triumph of good over evil.</a:t>
          </a:r>
        </a:p>
      </dsp:txBody>
      <dsp:txXfrm>
        <a:off x="1557172" y="3349714"/>
        <a:ext cx="6672427" cy="1002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AE829-9356-4DAD-ABC7-27670DCD14EA}">
      <dsp:nvSpPr>
        <dsp:cNvPr id="0" name=""/>
        <dsp:cNvSpPr/>
      </dsp:nvSpPr>
      <dsp:spPr>
        <a:xfrm>
          <a:off x="0" y="0"/>
          <a:ext cx="1377172" cy="13771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771" r="21479"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9187DF-C648-46E3-A54A-F4BEBBB57F53}">
      <dsp:nvSpPr>
        <dsp:cNvPr id="0" name=""/>
        <dsp:cNvSpPr/>
      </dsp:nvSpPr>
      <dsp:spPr>
        <a:xfrm>
          <a:off x="1557172" y="0"/>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Communal Gatherings</a:t>
          </a:r>
        </a:p>
      </dsp:txBody>
      <dsp:txXfrm>
        <a:off x="1557172" y="0"/>
        <a:ext cx="6672427" cy="375022"/>
      </dsp:txXfrm>
    </dsp:sp>
    <dsp:sp modelId="{B1030256-4367-41E7-8EB3-D9C4CD623247}">
      <dsp:nvSpPr>
        <dsp:cNvPr id="0" name=""/>
        <dsp:cNvSpPr/>
      </dsp:nvSpPr>
      <dsp:spPr>
        <a:xfrm>
          <a:off x="1557172" y="375022"/>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Purim celebrations emphasize coming together with family and friends, enhancing the spirit of unity and joy.</a:t>
          </a:r>
        </a:p>
      </dsp:txBody>
      <dsp:txXfrm>
        <a:off x="1557172" y="375022"/>
        <a:ext cx="6672427" cy="1002149"/>
      </dsp:txXfrm>
    </dsp:sp>
    <dsp:sp modelId="{00BE5822-E9F3-434E-82C3-680899A2C556}">
      <dsp:nvSpPr>
        <dsp:cNvPr id="0" name=""/>
        <dsp:cNvSpPr/>
      </dsp:nvSpPr>
      <dsp:spPr>
        <a:xfrm>
          <a:off x="0" y="1487345"/>
          <a:ext cx="1377172" cy="13771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5231" r="8020"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8AFF3E-F7FD-48F6-BF4D-D1BDE1E89E1F}">
      <dsp:nvSpPr>
        <dsp:cNvPr id="0" name=""/>
        <dsp:cNvSpPr/>
      </dsp:nvSpPr>
      <dsp:spPr>
        <a:xfrm>
          <a:off x="1557172" y="1487345"/>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Rich Foods and Drinks</a:t>
          </a:r>
        </a:p>
      </dsp:txBody>
      <dsp:txXfrm>
        <a:off x="1557172" y="1487345"/>
        <a:ext cx="6672427" cy="375022"/>
      </dsp:txXfrm>
    </dsp:sp>
    <dsp:sp modelId="{3C1E9176-A911-42A7-8CC7-C0D0C3E62F58}">
      <dsp:nvSpPr>
        <dsp:cNvPr id="0" name=""/>
        <dsp:cNvSpPr/>
      </dsp:nvSpPr>
      <dsp:spPr>
        <a:xfrm>
          <a:off x="1557172" y="1862368"/>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Traditional dishes and special drinks are integral to the Purim feast, making the celebration vibrant and memorable.</a:t>
          </a:r>
        </a:p>
      </dsp:txBody>
      <dsp:txXfrm>
        <a:off x="1557172" y="1862368"/>
        <a:ext cx="6672427" cy="1002149"/>
      </dsp:txXfrm>
    </dsp:sp>
    <dsp:sp modelId="{9ED47699-FD34-4AB6-886A-29438E61499A}">
      <dsp:nvSpPr>
        <dsp:cNvPr id="0" name=""/>
        <dsp:cNvSpPr/>
      </dsp:nvSpPr>
      <dsp:spPr>
        <a:xfrm>
          <a:off x="0" y="2974691"/>
          <a:ext cx="1377172" cy="13771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8875" r="4376"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0F7A77-2345-4788-BA3A-FC2E6FF5B030}">
      <dsp:nvSpPr>
        <dsp:cNvPr id="0" name=""/>
        <dsp:cNvSpPr/>
      </dsp:nvSpPr>
      <dsp:spPr>
        <a:xfrm>
          <a:off x="1557172" y="2974691"/>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Celebratory Spirit</a:t>
          </a:r>
        </a:p>
      </dsp:txBody>
      <dsp:txXfrm>
        <a:off x="1557172" y="2974691"/>
        <a:ext cx="6672427" cy="375022"/>
      </dsp:txXfrm>
    </dsp:sp>
    <dsp:sp modelId="{E212EFD3-0BCD-4764-9EFB-58A89CF755E1}">
      <dsp:nvSpPr>
        <dsp:cNvPr id="0" name=""/>
        <dsp:cNvSpPr/>
      </dsp:nvSpPr>
      <dsp:spPr>
        <a:xfrm>
          <a:off x="1557172" y="3349714"/>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joyous atmosphere during Purim fosters laughter, fun, and a sense of community among participants.</a:t>
          </a:r>
        </a:p>
      </dsp:txBody>
      <dsp:txXfrm>
        <a:off x="1557172" y="3349714"/>
        <a:ext cx="6672427" cy="1002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1F5CC-8E94-413A-BBFF-B1A90A236C0B}">
      <dsp:nvSpPr>
        <dsp:cNvPr id="0" name=""/>
        <dsp:cNvSpPr/>
      </dsp:nvSpPr>
      <dsp:spPr>
        <a:xfrm>
          <a:off x="0" y="0"/>
          <a:ext cx="1377172" cy="13771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673" r="31578"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EB0020-809B-45B1-A388-0F6A9E2DEA56}">
      <dsp:nvSpPr>
        <dsp:cNvPr id="0" name=""/>
        <dsp:cNvSpPr/>
      </dsp:nvSpPr>
      <dsp:spPr>
        <a:xfrm>
          <a:off x="1557172" y="0"/>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Comedic Storytelling</a:t>
          </a:r>
        </a:p>
      </dsp:txBody>
      <dsp:txXfrm>
        <a:off x="1557172" y="0"/>
        <a:ext cx="6672427" cy="375022"/>
      </dsp:txXfrm>
    </dsp:sp>
    <dsp:sp modelId="{EB3DA963-D38A-4DF4-B014-8D7C27B69D7B}">
      <dsp:nvSpPr>
        <dsp:cNvPr id="0" name=""/>
        <dsp:cNvSpPr/>
      </dsp:nvSpPr>
      <dsp:spPr>
        <a:xfrm>
          <a:off x="1557172" y="375022"/>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Purim Spiels creatively retell the Purim story using humor to engage the audience and foster enjoyment.</a:t>
          </a:r>
        </a:p>
      </dsp:txBody>
      <dsp:txXfrm>
        <a:off x="1557172" y="375022"/>
        <a:ext cx="6672427" cy="1002149"/>
      </dsp:txXfrm>
    </dsp:sp>
    <dsp:sp modelId="{0F38881C-2E0E-43CA-A12E-2D2B2040E1B6}">
      <dsp:nvSpPr>
        <dsp:cNvPr id="0" name=""/>
        <dsp:cNvSpPr/>
      </dsp:nvSpPr>
      <dsp:spPr>
        <a:xfrm>
          <a:off x="0" y="1487345"/>
          <a:ext cx="1377172" cy="13771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6891" r="16360"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39E2F4-8410-4AE2-A984-B799333CBC1F}">
      <dsp:nvSpPr>
        <dsp:cNvPr id="0" name=""/>
        <dsp:cNvSpPr/>
      </dsp:nvSpPr>
      <dsp:spPr>
        <a:xfrm>
          <a:off x="1557172" y="1487345"/>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Community Engagement</a:t>
          </a:r>
        </a:p>
      </dsp:txBody>
      <dsp:txXfrm>
        <a:off x="1557172" y="1487345"/>
        <a:ext cx="6672427" cy="375022"/>
      </dsp:txXfrm>
    </dsp:sp>
    <dsp:sp modelId="{9F01D6D8-FE54-4DCA-BDCB-289057AC2961}">
      <dsp:nvSpPr>
        <dsp:cNvPr id="0" name=""/>
        <dsp:cNvSpPr/>
      </dsp:nvSpPr>
      <dsp:spPr>
        <a:xfrm>
          <a:off x="1557172" y="1862368"/>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These performances not only entertain but also bring the community together, enhancing social bonds and collective joy.</a:t>
          </a:r>
        </a:p>
      </dsp:txBody>
      <dsp:txXfrm>
        <a:off x="1557172" y="1862368"/>
        <a:ext cx="6672427" cy="1002149"/>
      </dsp:txXfrm>
    </dsp:sp>
    <dsp:sp modelId="{3BFEA04E-3A67-41D9-A1B1-ABD4066A7C18}">
      <dsp:nvSpPr>
        <dsp:cNvPr id="0" name=""/>
        <dsp:cNvSpPr/>
      </dsp:nvSpPr>
      <dsp:spPr>
        <a:xfrm>
          <a:off x="0" y="2974691"/>
          <a:ext cx="1377172" cy="13771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404" r="14594" b="-3"/>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9FAB5F-355E-4261-A1E3-8245101A25E6}">
      <dsp:nvSpPr>
        <dsp:cNvPr id="0" name=""/>
        <dsp:cNvSpPr/>
      </dsp:nvSpPr>
      <dsp:spPr>
        <a:xfrm>
          <a:off x="1557172" y="2974691"/>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Encouraging Creativity</a:t>
          </a:r>
        </a:p>
      </dsp:txBody>
      <dsp:txXfrm>
        <a:off x="1557172" y="2974691"/>
        <a:ext cx="6672427" cy="375022"/>
      </dsp:txXfrm>
    </dsp:sp>
    <dsp:sp modelId="{A7EA61B6-0093-4543-B82A-82FFA3983643}">
      <dsp:nvSpPr>
        <dsp:cNvPr id="0" name=""/>
        <dsp:cNvSpPr/>
      </dsp:nvSpPr>
      <dsp:spPr>
        <a:xfrm>
          <a:off x="1557172" y="3349714"/>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Purim Spiels encourage artistic expression, allowing participants to explore their creativity through acting, writing, and directing.</a:t>
          </a:r>
        </a:p>
      </dsp:txBody>
      <dsp:txXfrm>
        <a:off x="1557172" y="3349714"/>
        <a:ext cx="6672427" cy="1002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760A2-F32E-49F6-809D-1D3B042B6762}">
      <dsp:nvSpPr>
        <dsp:cNvPr id="0" name=""/>
        <dsp:cNvSpPr/>
      </dsp:nvSpPr>
      <dsp:spPr>
        <a:xfrm>
          <a:off x="0" y="0"/>
          <a:ext cx="1377172" cy="13771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1" b="575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D0E053-FC13-40DA-AA7C-E5EDF4A25C01}">
      <dsp:nvSpPr>
        <dsp:cNvPr id="0" name=""/>
        <dsp:cNvSpPr/>
      </dsp:nvSpPr>
      <dsp:spPr>
        <a:xfrm>
          <a:off x="1557172" y="0"/>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Ashkenazi Purim Traditions</a:t>
          </a:r>
        </a:p>
      </dsp:txBody>
      <dsp:txXfrm>
        <a:off x="1557172" y="0"/>
        <a:ext cx="6672427" cy="375022"/>
      </dsp:txXfrm>
    </dsp:sp>
    <dsp:sp modelId="{B95C8C61-88AC-442A-8DA1-13D25A46F2DF}">
      <dsp:nvSpPr>
        <dsp:cNvPr id="0" name=""/>
        <dsp:cNvSpPr/>
      </dsp:nvSpPr>
      <dsp:spPr>
        <a:xfrm>
          <a:off x="1557172" y="375022"/>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Ashkenazi customs for Purim include unique foods, costumes, and rituals that reflect their cultural heritage.</a:t>
          </a:r>
        </a:p>
      </dsp:txBody>
      <dsp:txXfrm>
        <a:off x="1557172" y="375022"/>
        <a:ext cx="6672427" cy="1002149"/>
      </dsp:txXfrm>
    </dsp:sp>
    <dsp:sp modelId="{A349DC38-0437-4A5B-8E2E-B61620A8AF8E}">
      <dsp:nvSpPr>
        <dsp:cNvPr id="0" name=""/>
        <dsp:cNvSpPr/>
      </dsp:nvSpPr>
      <dsp:spPr>
        <a:xfrm>
          <a:off x="0" y="1487345"/>
          <a:ext cx="1377172" cy="13771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3906" r="9344"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0D3C9E-0039-4288-A0BA-99DB145CE9B9}">
      <dsp:nvSpPr>
        <dsp:cNvPr id="0" name=""/>
        <dsp:cNvSpPr/>
      </dsp:nvSpPr>
      <dsp:spPr>
        <a:xfrm>
          <a:off x="1557172" y="1487345"/>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Sephardi Purim Customs</a:t>
          </a:r>
        </a:p>
      </dsp:txBody>
      <dsp:txXfrm>
        <a:off x="1557172" y="1487345"/>
        <a:ext cx="6672427" cy="375022"/>
      </dsp:txXfrm>
    </dsp:sp>
    <dsp:sp modelId="{30F93436-FFA6-4C1E-A44E-CA4A85151615}">
      <dsp:nvSpPr>
        <dsp:cNvPr id="0" name=""/>
        <dsp:cNvSpPr/>
      </dsp:nvSpPr>
      <dsp:spPr>
        <a:xfrm>
          <a:off x="1557172" y="1862368"/>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Sephardi traditions during Purim highlight different foods, songs, and community gatherings that showcase their rich culture.</a:t>
          </a:r>
        </a:p>
      </dsp:txBody>
      <dsp:txXfrm>
        <a:off x="1557172" y="1862368"/>
        <a:ext cx="6672427" cy="1002149"/>
      </dsp:txXfrm>
    </dsp:sp>
    <dsp:sp modelId="{9BA6D035-D17B-4CF5-8CB3-33387829A6B5}">
      <dsp:nvSpPr>
        <dsp:cNvPr id="0" name=""/>
        <dsp:cNvSpPr/>
      </dsp:nvSpPr>
      <dsp:spPr>
        <a:xfrm>
          <a:off x="0" y="2974691"/>
          <a:ext cx="1377172" cy="13771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t="10391" r="-3" b="13857"/>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FEFD48-C38B-4D6F-B127-D25BFF8AF863}">
      <dsp:nvSpPr>
        <dsp:cNvPr id="0" name=""/>
        <dsp:cNvSpPr/>
      </dsp:nvSpPr>
      <dsp:spPr>
        <a:xfrm>
          <a:off x="1557172" y="2974691"/>
          <a:ext cx="6672427" cy="37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Diversity in Practices</a:t>
          </a:r>
        </a:p>
      </dsp:txBody>
      <dsp:txXfrm>
        <a:off x="1557172" y="2974691"/>
        <a:ext cx="6672427" cy="375022"/>
      </dsp:txXfrm>
    </dsp:sp>
    <dsp:sp modelId="{E5D83D50-FAFD-44B1-89A4-1A1033FFA4A4}">
      <dsp:nvSpPr>
        <dsp:cNvPr id="0" name=""/>
        <dsp:cNvSpPr/>
      </dsp:nvSpPr>
      <dsp:spPr>
        <a:xfrm>
          <a:off x="1557172" y="3349714"/>
          <a:ext cx="6672427" cy="10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Exploring the variance in Purim customs reveals the rich diversity of practices within the Jewish diaspora.</a:t>
          </a:r>
        </a:p>
      </dsp:txBody>
      <dsp:txXfrm>
        <a:off x="1557172" y="3349714"/>
        <a:ext cx="6672427" cy="10021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287063-64C5-38B4-B9C4-A31A6F5C391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CCD532A-9103-4BEE-8244-B46FD2C1C74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F1811AD-CF2D-4F42-AB52-631A3BE099E0}" type="datetimeFigureOut">
              <a:rPr lang="en-US"/>
              <a:pPr>
                <a:defRPr/>
              </a:pPr>
              <a:t>2/24/2025</a:t>
            </a:fld>
            <a:endParaRPr lang="en-US"/>
          </a:p>
        </p:txBody>
      </p:sp>
      <p:sp>
        <p:nvSpPr>
          <p:cNvPr id="4" name="Slide Image Placeholder 3">
            <a:extLst>
              <a:ext uri="{FF2B5EF4-FFF2-40B4-BE49-F238E27FC236}">
                <a16:creationId xmlns:a16="http://schemas.microsoft.com/office/drawing/2014/main" id="{00CD226C-7B34-615B-252F-E3A3326C196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EA14385-E12F-5D31-6B76-788BCA17E23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7700A8-233B-3E8C-7B06-3B059AF4CFE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0C296A8-754B-7ABC-1A58-325D32575CB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4D8C5DF-F867-432C-B6DA-246E9AD87AC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Purim is a festive Jewish holiday that celebrates the deliverance of the Jewish people from a plot to destroy them, as outlined in the Book of Esther. This presentation will explore the historical background, traditional customs, symbolic foods, the spirit of joy, and how Purim is celebrated around the world.
</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1</a:t>
            </a:fld>
            <a:endParaRPr lang="en-US" altLang="en-US"/>
          </a:p>
        </p:txBody>
      </p:sp>
    </p:spTree>
    <p:extLst>
      <p:ext uri="{BB962C8B-B14F-4D97-AF65-F5344CB8AC3E}">
        <p14:creationId xmlns:p14="http://schemas.microsoft.com/office/powerpoint/2010/main" val="12575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Food plays a key role in Purim celebrations, with certain treats holding special significance. These foods not only satisfy the palate but also embody the holiday's themes.</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25</a:t>
            </a:fld>
            <a:endParaRPr lang="en-US" altLang="en-US"/>
          </a:p>
        </p:txBody>
      </p:sp>
    </p:spTree>
    <p:extLst>
      <p:ext uri="{BB962C8B-B14F-4D97-AF65-F5344CB8AC3E}">
        <p14:creationId xmlns:p14="http://schemas.microsoft.com/office/powerpoint/2010/main" val="4023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Hamantaschen are triangular pastries filled with sweet fillings like poppy seeds, fruit, or chocolate. They symbolize Haman's hat and are a beloved Purim treat enjoyed by many.</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26</a:t>
            </a:fld>
            <a:endParaRPr lang="en-US" altLang="en-US"/>
          </a:p>
        </p:txBody>
      </p:sp>
    </p:spTree>
    <p:extLst>
      <p:ext uri="{BB962C8B-B14F-4D97-AF65-F5344CB8AC3E}">
        <p14:creationId xmlns:p14="http://schemas.microsoft.com/office/powerpoint/2010/main" val="186161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Purim feast is an important tradition, often featuring a lavish spread of food and drink, encouraging merriment and celebration among families and friends.</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27</a:t>
            </a:fld>
            <a:endParaRPr lang="en-US" altLang="en-US"/>
          </a:p>
        </p:txBody>
      </p:sp>
    </p:spTree>
    <p:extLst>
      <p:ext uri="{BB962C8B-B14F-4D97-AF65-F5344CB8AC3E}">
        <p14:creationId xmlns:p14="http://schemas.microsoft.com/office/powerpoint/2010/main" val="332646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Hamantaschen, other traditional foods include dishes that are significant to specific cultures, adding a rich diversity of flavors to the holiday's culinary experience.</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28</a:t>
            </a:fld>
            <a:endParaRPr lang="en-US" altLang="en-US"/>
          </a:p>
        </p:txBody>
      </p:sp>
    </p:spTree>
    <p:extLst>
      <p:ext uri="{BB962C8B-B14F-4D97-AF65-F5344CB8AC3E}">
        <p14:creationId xmlns:p14="http://schemas.microsoft.com/office/powerpoint/2010/main" val="194364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Purim is characterized by joy and festivity, encouraging participants to embrace a spirit of celebration, creativity, and community, making it one of the most joyful holidays in Jewish tradition.</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29</a:t>
            </a:fld>
            <a:endParaRPr lang="en-US" altLang="en-US"/>
          </a:p>
        </p:txBody>
      </p:sp>
    </p:spTree>
    <p:extLst>
      <p:ext uri="{BB962C8B-B14F-4D97-AF65-F5344CB8AC3E}">
        <p14:creationId xmlns:p14="http://schemas.microsoft.com/office/powerpoint/2010/main" val="351986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Wearing costumes and masks is a Purim custom that adds an element of fun and festivity to the celebrations. This practice reflects the themes of hidden identities and transformations present in the Purim story.</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30</a:t>
            </a:fld>
            <a:endParaRPr lang="en-US" altLang="en-US"/>
          </a:p>
        </p:txBody>
      </p:sp>
    </p:spTree>
    <p:extLst>
      <p:ext uri="{BB962C8B-B14F-4D97-AF65-F5344CB8AC3E}">
        <p14:creationId xmlns:p14="http://schemas.microsoft.com/office/powerpoint/2010/main" val="101435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Purim Spiels are comedic plays that recount the Purim story in a humorous format. These performances engage the community and encourage creativity and artistic expression.</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31</a:t>
            </a:fld>
            <a:endParaRPr lang="en-US" altLang="en-US"/>
          </a:p>
        </p:txBody>
      </p:sp>
    </p:spTree>
    <p:extLst>
      <p:ext uri="{BB962C8B-B14F-4D97-AF65-F5344CB8AC3E}">
        <p14:creationId xmlns:p14="http://schemas.microsoft.com/office/powerpoint/2010/main" val="238912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Music and dancing are integral to Purim celebrations, with lively gatherings featuring joyous performances. Parades and community events bring people together to celebrate the holiday's spirit.</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32</a:t>
            </a:fld>
            <a:endParaRPr lang="en-US" altLang="en-US"/>
          </a:p>
        </p:txBody>
      </p:sp>
    </p:spTree>
    <p:extLst>
      <p:ext uri="{BB962C8B-B14F-4D97-AF65-F5344CB8AC3E}">
        <p14:creationId xmlns:p14="http://schemas.microsoft.com/office/powerpoint/2010/main" val="306674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Purim is celebrated in diverse ways across different cultures, reflecting local customs and traditions. This section will explore the global expressions of this festive holiday.</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33</a:t>
            </a:fld>
            <a:endParaRPr lang="en-US" altLang="en-US"/>
          </a:p>
        </p:txBody>
      </p:sp>
    </p:spTree>
    <p:extLst>
      <p:ext uri="{BB962C8B-B14F-4D97-AF65-F5344CB8AC3E}">
        <p14:creationId xmlns:p14="http://schemas.microsoft.com/office/powerpoint/2010/main" val="280805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communities celebrate Purim with unique customs that reflect their cultural heritage. These variations enrich the holiday's celebration and strengthen communal ties.</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34</a:t>
            </a:fld>
            <a:endParaRPr lang="en-US" altLang="en-US"/>
          </a:p>
        </p:txBody>
      </p:sp>
    </p:spTree>
    <p:extLst>
      <p:ext uri="{BB962C8B-B14F-4D97-AF65-F5344CB8AC3E}">
        <p14:creationId xmlns:p14="http://schemas.microsoft.com/office/powerpoint/2010/main" val="162275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the historical background of Purim, focusing on the story of Esther and Haman and the context of the Persian Empire. Next, we will discuss traditional observances and customs associated with Purim. Then, we will delve into the symbolic foods and treats enjoyed during this holiday. After that, we will explore the spirit of joy and festivity that characterizes Purim celebrations. Finally, we will look at how Purim is observed around the world.</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a:t>
            </a:fld>
            <a:endParaRPr lang="en-US" altLang="en-US"/>
          </a:p>
        </p:txBody>
      </p:sp>
    </p:spTree>
    <p:extLst>
      <p:ext uri="{BB962C8B-B14F-4D97-AF65-F5344CB8AC3E}">
        <p14:creationId xmlns:p14="http://schemas.microsoft.com/office/powerpoint/2010/main" val="341548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Ashkenazi to Sephardi traditions, the customs surrounding Purim vary widely. Exploring these differences provides insight into the diverse practices within the Jewish diaspora.</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35</a:t>
            </a:fld>
            <a:endParaRPr lang="en-US" altLang="en-US"/>
          </a:p>
        </p:txBody>
      </p:sp>
    </p:spTree>
    <p:extLst>
      <p:ext uri="{BB962C8B-B14F-4D97-AF65-F5344CB8AC3E}">
        <p14:creationId xmlns:p14="http://schemas.microsoft.com/office/powerpoint/2010/main" val="122581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modern Israel, Purim is a national holiday celebrated with great joy, featuring public events, parades, and community celebrations that reflect the vibrant culture of the country.</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36</a:t>
            </a:fld>
            <a:endParaRPr lang="en-US" altLang="en-US"/>
          </a:p>
        </p:txBody>
      </p:sp>
    </p:spTree>
    <p:extLst>
      <p:ext uri="{BB962C8B-B14F-4D97-AF65-F5344CB8AC3E}">
        <p14:creationId xmlns:p14="http://schemas.microsoft.com/office/powerpoint/2010/main" val="2363664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Purim is a holiday rich in history, tradition, and joy. It serves as a reminder of the strength of the Jewish community, the importance of delivering a message of hope, and the power of celebration. As we embrace the customs and spirit of Purim, we honor our heritage and share joy with others.</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37</a:t>
            </a:fld>
            <a:endParaRPr lang="en-US" altLang="en-US"/>
          </a:p>
        </p:txBody>
      </p:sp>
    </p:spTree>
    <p:extLst>
      <p:ext uri="{BB962C8B-B14F-4D97-AF65-F5344CB8AC3E}">
        <p14:creationId xmlns:p14="http://schemas.microsoft.com/office/powerpoint/2010/main" val="333051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history of Purim is rooted in the story of Esther, a Jewish queen of Persia, who bravely intervened to save her people from destruction. This backdrop provides essential insights into the significance of the holiday.</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4</a:t>
            </a:fld>
            <a:endParaRPr lang="en-US" altLang="en-US"/>
          </a:p>
        </p:txBody>
      </p:sp>
    </p:spTree>
    <p:extLst>
      <p:ext uri="{BB962C8B-B14F-4D97-AF65-F5344CB8AC3E}">
        <p14:creationId xmlns:p14="http://schemas.microsoft.com/office/powerpoint/2010/main" val="136561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events of Purim take place within the Persian Empire, showcasing the complexities of life for Jews in exile. Understanding the socio-political landscape of the empire is vital to grasping the significance of this story.</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19</a:t>
            </a:fld>
            <a:endParaRPr lang="en-US" altLang="en-US"/>
          </a:p>
        </p:txBody>
      </p:sp>
    </p:spTree>
    <p:extLst>
      <p:ext uri="{BB962C8B-B14F-4D97-AF65-F5344CB8AC3E}">
        <p14:creationId xmlns:p14="http://schemas.microsoft.com/office/powerpoint/2010/main" val="362799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deliverance of the Jews from Haman's decree is viewed as a miraculous event, symbolizing hope and resilience. Purim serves as a reminder of the importance of standing up against oppression.</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20</a:t>
            </a:fld>
            <a:endParaRPr lang="en-US" altLang="en-US"/>
          </a:p>
        </p:txBody>
      </p:sp>
    </p:spTree>
    <p:extLst>
      <p:ext uri="{BB962C8B-B14F-4D97-AF65-F5344CB8AC3E}">
        <p14:creationId xmlns:p14="http://schemas.microsoft.com/office/powerpoint/2010/main" val="379562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Purim is celebrated with various traditional observances and customs that emphasize community, generosity, and joy. These practices have been passed down through generations.</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21</a:t>
            </a:fld>
            <a:endParaRPr lang="en-US" altLang="en-US"/>
          </a:p>
        </p:txBody>
      </p:sp>
    </p:spTree>
    <p:extLst>
      <p:ext uri="{BB962C8B-B14F-4D97-AF65-F5344CB8AC3E}">
        <p14:creationId xmlns:p14="http://schemas.microsoft.com/office/powerpoint/2010/main" val="57176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central observance of Purim is the public reading of the Megillah, the Scroll of Esther. This ritual is performed in synagogues and highlights key events in the Purim story, with participants expressing their disapproval of Haman by making noise whenever his name is mentioned.</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22</a:t>
            </a:fld>
            <a:endParaRPr lang="en-US" altLang="en-US"/>
          </a:p>
        </p:txBody>
      </p:sp>
    </p:spTree>
    <p:extLst>
      <p:ext uri="{BB962C8B-B14F-4D97-AF65-F5344CB8AC3E}">
        <p14:creationId xmlns:p14="http://schemas.microsoft.com/office/powerpoint/2010/main" val="218110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Purim, it is customary to give gifts of food (Mishloach Manot) to friends and to give charity (Matanot LaEvyonim) to those in need, reinforcing community bonds and support for the less fortunate.</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23</a:t>
            </a:fld>
            <a:endParaRPr lang="en-US" altLang="en-US"/>
          </a:p>
        </p:txBody>
      </p:sp>
    </p:spTree>
    <p:extLst>
      <p:ext uri="{BB962C8B-B14F-4D97-AF65-F5344CB8AC3E}">
        <p14:creationId xmlns:p14="http://schemas.microsoft.com/office/powerpoint/2010/main" val="226779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Purim is marked by festive meals and celebrations, where families and friends gather to enjoy rich foods and drinks. This communal aspect fosters a spirit of unity and joy.</a:t>
            </a:r>
          </a:p>
        </p:txBody>
      </p:sp>
      <p:sp>
        <p:nvSpPr>
          <p:cNvPr id="4" name="Slide Number Placeholder 3"/>
          <p:cNvSpPr>
            <a:spLocks noGrp="1"/>
          </p:cNvSpPr>
          <p:nvPr>
            <p:ph type="sldNum" sz="quarter" idx="5"/>
          </p:nvPr>
        </p:nvSpPr>
        <p:spPr/>
        <p:txBody>
          <a:bodyPr/>
          <a:lstStyle/>
          <a:p>
            <a:fld id="{74D8C5DF-F867-432C-B6DA-246E9AD87ACD}" type="slidenum">
              <a:rPr lang="en-US" altLang="en-US" smtClean="0"/>
              <a:pPr/>
              <a:t>24</a:t>
            </a:fld>
            <a:endParaRPr lang="en-US" altLang="en-US"/>
          </a:p>
        </p:txBody>
      </p:sp>
    </p:spTree>
    <p:extLst>
      <p:ext uri="{BB962C8B-B14F-4D97-AF65-F5344CB8AC3E}">
        <p14:creationId xmlns:p14="http://schemas.microsoft.com/office/powerpoint/2010/main" val="205554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BCC705-E33F-9783-2DCE-2DA449EF403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A65AFACB-5AD3-681D-942B-E9A529D8ED1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077A6887-3445-693A-D534-C6D7ABF87CFF}"/>
              </a:ext>
            </a:extLst>
          </p:cNvPr>
          <p:cNvSpPr>
            <a:spLocks noGrp="1" noChangeArrowheads="1"/>
          </p:cNvSpPr>
          <p:nvPr>
            <p:ph type="sldNum" sz="quarter" idx="12"/>
          </p:nvPr>
        </p:nvSpPr>
        <p:spPr/>
        <p:txBody>
          <a:bodyPr/>
          <a:lstStyle>
            <a:lvl1pPr>
              <a:defRPr/>
            </a:lvl1pPr>
          </a:lstStyle>
          <a:p>
            <a:fld id="{F3D97FEA-09BF-4E84-AD37-F0C9840C1865}" type="slidenum">
              <a:rPr lang="en-US" altLang="en-US"/>
              <a:pPr/>
              <a:t>‹#›</a:t>
            </a:fld>
            <a:endParaRPr lang="en-US" altLang="en-US"/>
          </a:p>
        </p:txBody>
      </p:sp>
    </p:spTree>
    <p:extLst>
      <p:ext uri="{BB962C8B-B14F-4D97-AF65-F5344CB8AC3E}">
        <p14:creationId xmlns:p14="http://schemas.microsoft.com/office/powerpoint/2010/main" val="348733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C582AC-C2A1-04E5-4786-E32D3A8E141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21B4ABD2-C3D9-B43E-BD85-4441A927B32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A6A4AF2D-475E-5160-B797-7A3CDE0447A5}"/>
              </a:ext>
            </a:extLst>
          </p:cNvPr>
          <p:cNvSpPr>
            <a:spLocks noGrp="1" noChangeArrowheads="1"/>
          </p:cNvSpPr>
          <p:nvPr>
            <p:ph type="sldNum" sz="quarter" idx="12"/>
          </p:nvPr>
        </p:nvSpPr>
        <p:spPr/>
        <p:txBody>
          <a:bodyPr/>
          <a:lstStyle>
            <a:lvl1pPr>
              <a:defRPr/>
            </a:lvl1pPr>
          </a:lstStyle>
          <a:p>
            <a:fld id="{1CEF515C-00FC-429D-A6FF-543F5C12F254}" type="slidenum">
              <a:rPr lang="en-US" altLang="en-US"/>
              <a:pPr/>
              <a:t>‹#›</a:t>
            </a:fld>
            <a:endParaRPr lang="en-US" altLang="en-US"/>
          </a:p>
        </p:txBody>
      </p:sp>
    </p:spTree>
    <p:extLst>
      <p:ext uri="{BB962C8B-B14F-4D97-AF65-F5344CB8AC3E}">
        <p14:creationId xmlns:p14="http://schemas.microsoft.com/office/powerpoint/2010/main" val="352788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17D5E98-3747-C32E-6930-E70E034FE89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78CA9902-5BE0-19EB-B2A1-93DCC5772C0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B8EC2DF5-8CF2-0D0D-017F-F7A3E7544090}"/>
              </a:ext>
            </a:extLst>
          </p:cNvPr>
          <p:cNvSpPr>
            <a:spLocks noGrp="1" noChangeArrowheads="1"/>
          </p:cNvSpPr>
          <p:nvPr>
            <p:ph type="sldNum" sz="quarter" idx="12"/>
          </p:nvPr>
        </p:nvSpPr>
        <p:spPr/>
        <p:txBody>
          <a:bodyPr/>
          <a:lstStyle>
            <a:lvl1pPr>
              <a:defRPr/>
            </a:lvl1pPr>
          </a:lstStyle>
          <a:p>
            <a:fld id="{F772EE91-1C47-47A1-813C-B5BFE0033500}" type="slidenum">
              <a:rPr lang="en-US" altLang="en-US"/>
              <a:pPr/>
              <a:t>‹#›</a:t>
            </a:fld>
            <a:endParaRPr lang="en-US" altLang="en-US"/>
          </a:p>
        </p:txBody>
      </p:sp>
    </p:spTree>
    <p:extLst>
      <p:ext uri="{BB962C8B-B14F-4D97-AF65-F5344CB8AC3E}">
        <p14:creationId xmlns:p14="http://schemas.microsoft.com/office/powerpoint/2010/main" val="322201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21A105-EE2D-A0D9-FB1E-35A29C5C4D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9347A1-F85E-5E6B-2343-14321D272F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31700A-9E0B-84C0-9547-F45BEDD8A626}"/>
              </a:ext>
            </a:extLst>
          </p:cNvPr>
          <p:cNvSpPr>
            <a:spLocks noGrp="1" noChangeArrowheads="1"/>
          </p:cNvSpPr>
          <p:nvPr>
            <p:ph type="sldNum" sz="quarter" idx="12"/>
          </p:nvPr>
        </p:nvSpPr>
        <p:spPr>
          <a:ln/>
        </p:spPr>
        <p:txBody>
          <a:bodyPr/>
          <a:lstStyle>
            <a:lvl1pPr>
              <a:defRPr/>
            </a:lvl1pPr>
          </a:lstStyle>
          <a:p>
            <a:fld id="{6C4AB32C-CEED-4A42-A647-A32DC60DAEB7}" type="slidenum">
              <a:rPr lang="en-US" altLang="en-US"/>
              <a:pPr/>
              <a:t>‹#›</a:t>
            </a:fld>
            <a:endParaRPr lang="en-US" altLang="en-US"/>
          </a:p>
        </p:txBody>
      </p:sp>
    </p:spTree>
    <p:extLst>
      <p:ext uri="{BB962C8B-B14F-4D97-AF65-F5344CB8AC3E}">
        <p14:creationId xmlns:p14="http://schemas.microsoft.com/office/powerpoint/2010/main" val="214020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80E043F-9B77-ABC6-63C5-1506EAE551E4}"/>
              </a:ext>
            </a:extLst>
          </p:cNvPr>
          <p:cNvSpPr>
            <a:spLocks noGrp="1"/>
          </p:cNvSpPr>
          <p:nvPr>
            <p:ph type="dt" sz="half" idx="10"/>
          </p:nvPr>
        </p:nvSpPr>
        <p:spPr/>
        <p:txBody>
          <a:bodyPr/>
          <a:lstStyle>
            <a:lvl1pPr>
              <a:defRPr/>
            </a:lvl1pPr>
          </a:lstStyle>
          <a:p>
            <a:pPr>
              <a:defRPr/>
            </a:pPr>
            <a:fld id="{C4EF7C72-9D7E-4737-8A05-86C7901EE8B4}" type="datetimeFigureOut">
              <a:rPr lang="en-US"/>
              <a:pPr>
                <a:defRPr/>
              </a:pPr>
              <a:t>2/24/2025</a:t>
            </a:fld>
            <a:endParaRPr lang="en-US"/>
          </a:p>
        </p:txBody>
      </p:sp>
      <p:sp>
        <p:nvSpPr>
          <p:cNvPr id="5" name="Footer Placeholder 4">
            <a:extLst>
              <a:ext uri="{FF2B5EF4-FFF2-40B4-BE49-F238E27FC236}">
                <a16:creationId xmlns:a16="http://schemas.microsoft.com/office/drawing/2014/main" id="{D2DF0FBB-17C0-6BBC-C696-FBE6965110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D0FF8B-AFF6-90BB-050A-B74FC89FEAAE}"/>
              </a:ext>
            </a:extLst>
          </p:cNvPr>
          <p:cNvSpPr>
            <a:spLocks noGrp="1"/>
          </p:cNvSpPr>
          <p:nvPr>
            <p:ph type="sldNum" sz="quarter" idx="12"/>
          </p:nvPr>
        </p:nvSpPr>
        <p:spPr/>
        <p:txBody>
          <a:bodyPr/>
          <a:lstStyle>
            <a:lvl1pPr>
              <a:defRPr/>
            </a:lvl1pPr>
          </a:lstStyle>
          <a:p>
            <a:fld id="{73B89CFA-1EF0-45C0-AB30-7CC28BCE8EBD}" type="slidenum">
              <a:rPr lang="en-US" altLang="en-US"/>
              <a:pPr/>
              <a:t>‹#›</a:t>
            </a:fld>
            <a:endParaRPr lang="en-US" altLang="en-US"/>
          </a:p>
        </p:txBody>
      </p:sp>
    </p:spTree>
    <p:extLst>
      <p:ext uri="{BB962C8B-B14F-4D97-AF65-F5344CB8AC3E}">
        <p14:creationId xmlns:p14="http://schemas.microsoft.com/office/powerpoint/2010/main" val="160680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262CBE-568F-73F3-1B33-14E28AE9CDE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BDE3CBEF-DE89-5F49-89A6-505747CB67B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6D75828A-2870-16CE-7972-087F70DD88B5}"/>
              </a:ext>
            </a:extLst>
          </p:cNvPr>
          <p:cNvSpPr>
            <a:spLocks noGrp="1" noChangeArrowheads="1"/>
          </p:cNvSpPr>
          <p:nvPr>
            <p:ph type="sldNum" sz="quarter" idx="12"/>
          </p:nvPr>
        </p:nvSpPr>
        <p:spPr/>
        <p:txBody>
          <a:bodyPr/>
          <a:lstStyle>
            <a:lvl1pPr>
              <a:defRPr/>
            </a:lvl1pPr>
          </a:lstStyle>
          <a:p>
            <a:fld id="{F2E71438-9C3B-46FB-AC0F-A77D79221A30}" type="slidenum">
              <a:rPr lang="en-US" altLang="en-US"/>
              <a:pPr/>
              <a:t>‹#›</a:t>
            </a:fld>
            <a:endParaRPr lang="en-US" altLang="en-US"/>
          </a:p>
        </p:txBody>
      </p:sp>
    </p:spTree>
    <p:extLst>
      <p:ext uri="{BB962C8B-B14F-4D97-AF65-F5344CB8AC3E}">
        <p14:creationId xmlns:p14="http://schemas.microsoft.com/office/powerpoint/2010/main" val="156300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CCDAEA-9631-2DEB-66BB-00E306EF05C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25725DF1-30B1-3063-C209-6460A2A1467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D0FD6C61-C175-7CC2-42E2-4CB9C45CF809}"/>
              </a:ext>
            </a:extLst>
          </p:cNvPr>
          <p:cNvSpPr>
            <a:spLocks noGrp="1" noChangeArrowheads="1"/>
          </p:cNvSpPr>
          <p:nvPr>
            <p:ph type="sldNum" sz="quarter" idx="12"/>
          </p:nvPr>
        </p:nvSpPr>
        <p:spPr/>
        <p:txBody>
          <a:bodyPr/>
          <a:lstStyle>
            <a:lvl1pPr>
              <a:defRPr/>
            </a:lvl1pPr>
          </a:lstStyle>
          <a:p>
            <a:fld id="{84183BE0-7ED1-4F99-B2C0-C80A97A8192A}" type="slidenum">
              <a:rPr lang="en-US" altLang="en-US"/>
              <a:pPr/>
              <a:t>‹#›</a:t>
            </a:fld>
            <a:endParaRPr lang="en-US" altLang="en-US"/>
          </a:p>
        </p:txBody>
      </p:sp>
    </p:spTree>
    <p:extLst>
      <p:ext uri="{BB962C8B-B14F-4D97-AF65-F5344CB8AC3E}">
        <p14:creationId xmlns:p14="http://schemas.microsoft.com/office/powerpoint/2010/main" val="229715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64C30D-D56C-37AE-9D7D-AF6213FBEDA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99FEF960-C03A-4952-197A-709F147C529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C7D7FF43-77FD-7155-E7E9-0E810301DF99}"/>
              </a:ext>
            </a:extLst>
          </p:cNvPr>
          <p:cNvSpPr>
            <a:spLocks noGrp="1" noChangeArrowheads="1"/>
          </p:cNvSpPr>
          <p:nvPr>
            <p:ph type="sldNum" sz="quarter" idx="12"/>
          </p:nvPr>
        </p:nvSpPr>
        <p:spPr/>
        <p:txBody>
          <a:bodyPr/>
          <a:lstStyle>
            <a:lvl1pPr>
              <a:defRPr/>
            </a:lvl1pPr>
          </a:lstStyle>
          <a:p>
            <a:fld id="{7CFFE2F4-391E-427E-96C8-1609F9411E72}" type="slidenum">
              <a:rPr lang="en-US" altLang="en-US"/>
              <a:pPr/>
              <a:t>‹#›</a:t>
            </a:fld>
            <a:endParaRPr lang="en-US" altLang="en-US"/>
          </a:p>
        </p:txBody>
      </p:sp>
    </p:spTree>
    <p:extLst>
      <p:ext uri="{BB962C8B-B14F-4D97-AF65-F5344CB8AC3E}">
        <p14:creationId xmlns:p14="http://schemas.microsoft.com/office/powerpoint/2010/main" val="201970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lstStyle/>
          <a:p>
            <a:r>
              <a:rPr lang="en-US" dirty="0"/>
              <a:t>Click to edit Master title style</a:t>
            </a:r>
          </a:p>
        </p:txBody>
      </p:sp>
      <p:sp>
        <p:nvSpPr>
          <p:cNvPr id="3" name="Rectangle 4">
            <a:extLst>
              <a:ext uri="{FF2B5EF4-FFF2-40B4-BE49-F238E27FC236}">
                <a16:creationId xmlns:a16="http://schemas.microsoft.com/office/drawing/2014/main" id="{3A516A87-A83E-7936-E650-438231ECC60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18B8CB77-BAFD-BB61-B069-CE801FAE6EC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FC753659-A97B-EDA4-C05E-4DADCAD97C91}"/>
              </a:ext>
            </a:extLst>
          </p:cNvPr>
          <p:cNvSpPr>
            <a:spLocks noGrp="1" noChangeArrowheads="1"/>
          </p:cNvSpPr>
          <p:nvPr>
            <p:ph type="sldNum" sz="quarter" idx="12"/>
          </p:nvPr>
        </p:nvSpPr>
        <p:spPr/>
        <p:txBody>
          <a:bodyPr/>
          <a:lstStyle>
            <a:lvl1pPr>
              <a:defRPr/>
            </a:lvl1pPr>
          </a:lstStyle>
          <a:p>
            <a:fld id="{945AA131-CFA5-4198-9A46-F7605706BADB}" type="slidenum">
              <a:rPr lang="en-US" altLang="en-US"/>
              <a:pPr/>
              <a:t>‹#›</a:t>
            </a:fld>
            <a:endParaRPr lang="en-US" altLang="en-US"/>
          </a:p>
        </p:txBody>
      </p:sp>
    </p:spTree>
    <p:extLst>
      <p:ext uri="{BB962C8B-B14F-4D97-AF65-F5344CB8AC3E}">
        <p14:creationId xmlns:p14="http://schemas.microsoft.com/office/powerpoint/2010/main" val="170650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CC5EBB6-5DA3-F26B-BB54-08F1EF686381}"/>
              </a:ext>
            </a:extLst>
          </p:cNvPr>
          <p:cNvSpPr>
            <a:spLocks noGrp="1"/>
          </p:cNvSpPr>
          <p:nvPr>
            <p:ph type="dt" sz="half" idx="10"/>
          </p:nvPr>
        </p:nvSpPr>
        <p:spPr/>
        <p:txBody>
          <a:bodyPr/>
          <a:lstStyle>
            <a:lvl1pPr>
              <a:defRPr/>
            </a:lvl1pPr>
          </a:lstStyle>
          <a:p>
            <a:pPr>
              <a:defRPr/>
            </a:pPr>
            <a:fld id="{55CE9494-5EEA-4C52-BCB9-1404C95E260B}" type="datetimeFigureOut">
              <a:rPr lang="en-US"/>
              <a:pPr>
                <a:defRPr/>
              </a:pPr>
              <a:t>2/24/2025</a:t>
            </a:fld>
            <a:endParaRPr lang="en-US"/>
          </a:p>
        </p:txBody>
      </p:sp>
      <p:sp>
        <p:nvSpPr>
          <p:cNvPr id="5" name="Footer Placeholder 4">
            <a:extLst>
              <a:ext uri="{FF2B5EF4-FFF2-40B4-BE49-F238E27FC236}">
                <a16:creationId xmlns:a16="http://schemas.microsoft.com/office/drawing/2014/main" id="{95C1EE4C-BA4E-4CFC-0006-0B18085853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844F67-C7A1-ADC5-7807-76ED83D2EEFA}"/>
              </a:ext>
            </a:extLst>
          </p:cNvPr>
          <p:cNvSpPr>
            <a:spLocks noGrp="1"/>
          </p:cNvSpPr>
          <p:nvPr>
            <p:ph type="sldNum" sz="quarter" idx="12"/>
          </p:nvPr>
        </p:nvSpPr>
        <p:spPr/>
        <p:txBody>
          <a:bodyPr/>
          <a:lstStyle>
            <a:lvl1pPr>
              <a:defRPr/>
            </a:lvl1pPr>
          </a:lstStyle>
          <a:p>
            <a:fld id="{89EAD51F-9385-45AF-8226-166CE4386602}" type="slidenum">
              <a:rPr lang="en-US" altLang="en-US"/>
              <a:pPr/>
              <a:t>‹#›</a:t>
            </a:fld>
            <a:endParaRPr lang="en-US" altLang="en-US"/>
          </a:p>
        </p:txBody>
      </p:sp>
    </p:spTree>
    <p:extLst>
      <p:ext uri="{BB962C8B-B14F-4D97-AF65-F5344CB8AC3E}">
        <p14:creationId xmlns:p14="http://schemas.microsoft.com/office/powerpoint/2010/main" val="28194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262CBE-568F-73F3-1B33-14E28AE9CDE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BDE3CBEF-DE89-5F49-89A6-505747CB67B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6D75828A-2870-16CE-7972-087F70DD88B5}"/>
              </a:ext>
            </a:extLst>
          </p:cNvPr>
          <p:cNvSpPr>
            <a:spLocks noGrp="1" noChangeArrowheads="1"/>
          </p:cNvSpPr>
          <p:nvPr>
            <p:ph type="sldNum" sz="quarter" idx="12"/>
          </p:nvPr>
        </p:nvSpPr>
        <p:spPr/>
        <p:txBody>
          <a:bodyPr/>
          <a:lstStyle>
            <a:lvl1pPr>
              <a:defRPr/>
            </a:lvl1pPr>
          </a:lstStyle>
          <a:p>
            <a:fld id="{F2E71438-9C3B-46FB-AC0F-A77D79221A30}" type="slidenum">
              <a:rPr lang="en-US" altLang="en-US"/>
              <a:pPr/>
              <a:t>‹#›</a:t>
            </a:fld>
            <a:endParaRPr lang="en-US" altLang="en-US"/>
          </a:p>
        </p:txBody>
      </p:sp>
      <p:sp>
        <p:nvSpPr>
          <p:cNvPr id="8" name="Content Placeholder 7">
            <a:extLst>
              <a:ext uri="{FF2B5EF4-FFF2-40B4-BE49-F238E27FC236}">
                <a16:creationId xmlns:a16="http://schemas.microsoft.com/office/drawing/2014/main" id="{A39F6A6F-71C5-9EFE-26A3-CEFF40B66DA5}"/>
              </a:ext>
            </a:extLst>
          </p:cNvPr>
          <p:cNvSpPr>
            <a:spLocks noGrp="1"/>
          </p:cNvSpPr>
          <p:nvPr>
            <p:ph sz="quarter" idx="13"/>
          </p:nvPr>
        </p:nvSpPr>
        <p:spPr>
          <a:xfrm>
            <a:off x="7696200" y="6019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14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C582AC-C2A1-04E5-4786-E32D3A8E141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21B4ABD2-C3D9-B43E-BD85-4441A927B32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A6A4AF2D-475E-5160-B797-7A3CDE0447A5}"/>
              </a:ext>
            </a:extLst>
          </p:cNvPr>
          <p:cNvSpPr>
            <a:spLocks noGrp="1" noChangeArrowheads="1"/>
          </p:cNvSpPr>
          <p:nvPr>
            <p:ph type="sldNum" sz="quarter" idx="12"/>
          </p:nvPr>
        </p:nvSpPr>
        <p:spPr/>
        <p:txBody>
          <a:bodyPr/>
          <a:lstStyle>
            <a:lvl1pPr>
              <a:defRPr/>
            </a:lvl1pPr>
          </a:lstStyle>
          <a:p>
            <a:fld id="{1CEF515C-00FC-429D-A6FF-543F5C12F254}" type="slidenum">
              <a:rPr lang="en-US" altLang="en-US"/>
              <a:pPr/>
              <a:t>‹#›</a:t>
            </a:fld>
            <a:endParaRPr lang="en-US" altLang="en-US"/>
          </a:p>
        </p:txBody>
      </p:sp>
    </p:spTree>
    <p:extLst>
      <p:ext uri="{BB962C8B-B14F-4D97-AF65-F5344CB8AC3E}">
        <p14:creationId xmlns:p14="http://schemas.microsoft.com/office/powerpoint/2010/main" val="80679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heme" Target="../theme/theme1.xml"/><Relationship Id="rId7" Type="http://schemas.openxmlformats.org/officeDocument/2006/relationships/hyperlink" Target="http://images.google.com/imgres?imgurl=http://jm3277.k12.sd.us/Event/Star%2520of%2520David.jpg&amp;imgrefurl=http://jm3277.k12.sd.us/Event/intro%25201.htm&amp;usg=__7CKfj-_p27vriCm8FbL024RLvuE=&amp;h=529&amp;w=458&amp;sz=22&amp;hl=en&amp;start=10&amp;um=1&amp;tbnid=L5JFI5L49SkMYM:&amp;tbnh=132&amp;tbnw=114&amp;prev=/images%3Fq%3DStar%2Bof%2BDavid%26um%3D1%26hl%3Den%26rlz%3D1T4SUNA_enUS248US249"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images.google.com/imgres?imgurl=http://home.earthlink.net/~icewiz7/resurection.jpg&amp;imgrefurl=http://profile.myspace.com/index.cfm%3Ffuseaction%3Duser.viewprofile%26friendid%3D21916425&amp;usg=__dqub4xYUqyImlEqKB-0Ssrvvnl4=&amp;h=500&amp;w=350&amp;sz=45&amp;hl=en&amp;start=5&amp;um=1&amp;tbnid=NW7XbWblWvTfEM:&amp;tbnh=130&amp;tbnw=91&amp;prev=/images%3Fq%3DResurection%26um%3D1%26hl%3Den%26rlz%3D1T4SUNA_enUS248US249%26sa%3DN" TargetMode="Externa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hyperlink" Target="http://images.google.com/imgres?imgurl=http://jm3277.k12.sd.us/Event/Star%2520of%2520David.jpg&amp;imgrefurl=http://jm3277.k12.sd.us/Event/intro%25201.htm&amp;usg=__7CKfj-_p27vriCm8FbL024RLvuE=&amp;h=529&amp;w=458&amp;sz=22&amp;hl=en&amp;start=10&amp;um=1&amp;tbnid=L5JFI5L49SkMYM:&amp;tbnh=132&amp;tbnw=114&amp;prev=/images%3Fq%3DStar%2Bof%2BDavid%26um%3D1%26hl%3Den%26rlz%3D1T4SUNA_enUS248US249" TargetMode="External"/><Relationship Id="rId5" Type="http://schemas.openxmlformats.org/officeDocument/2006/relationships/image" Target="../media/image2.jpeg"/><Relationship Id="rId4" Type="http://schemas.openxmlformats.org/officeDocument/2006/relationships/hyperlink" Target="http://images.google.com/imgres?imgurl=http://home.earthlink.net/~icewiz7/resurection.jpg&amp;imgrefurl=http://profile.myspace.com/index.cfm%3Ffuseaction%3Duser.viewprofile%26friendid%3D21916425&amp;usg=__dqub4xYUqyImlEqKB-0Ssrvvnl4=&amp;h=500&amp;w=350&amp;sz=45&amp;hl=en&amp;start=5&amp;um=1&amp;tbnid=NW7XbWblWvTfEM:&amp;tbnh=130&amp;tbnw=91&amp;prev=/images%3Fq%3DResurection%26um%3D1%26hl%3Den%26rlz%3D1T4SUNA_enUS248US249%26sa%3DN"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hyperlink" Target="http://images.google.com/imgres?imgurl=http://jm3277.k12.sd.us/Event/Star%2520of%2520David.jpg&amp;imgrefurl=http://jm3277.k12.sd.us/Event/intro%25201.htm&amp;usg=__7CKfj-_p27vriCm8FbL024RLvuE=&amp;h=529&amp;w=458&amp;sz=22&amp;hl=en&amp;start=10&amp;um=1&amp;tbnid=L5JFI5L49SkMYM:&amp;tbnh=132&amp;tbnw=114&amp;prev=/images%3Fq%3DStar%2Bof%2BDavid%26um%3D1%26hl%3Den%26rlz%3D1T4SUNA_enUS248US249" TargetMode="External"/><Relationship Id="rId5" Type="http://schemas.openxmlformats.org/officeDocument/2006/relationships/image" Target="../media/image2.jpeg"/><Relationship Id="rId4" Type="http://schemas.openxmlformats.org/officeDocument/2006/relationships/hyperlink" Target="http://images.google.com/imgres?imgurl=http://home.earthlink.net/~icewiz7/resurection.jpg&amp;imgrefurl=http://profile.myspace.com/index.cfm%3Ffuseaction%3Duser.viewprofile%26friendid%3D21916425&amp;usg=__dqub4xYUqyImlEqKB-0Ssrvvnl4=&amp;h=500&amp;w=350&amp;sz=45&amp;hl=en&amp;start=5&amp;um=1&amp;tbnid=NW7XbWblWvTfEM:&amp;tbnh=130&amp;tbnw=91&amp;prev=/images%3Fq%3DResurection%26um%3D1%26hl%3Den%26rlz%3D1T4SUNA_enUS248US249%26sa%3DN"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hyperlink" Target="http://images.google.com/imgres?imgurl=http://jm3277.k12.sd.us/Event/Star%2520of%2520David.jpg&amp;imgrefurl=http://jm3277.k12.sd.us/Event/intro%25201.htm&amp;usg=__7CKfj-_p27vriCm8FbL024RLvuE=&amp;h=529&amp;w=458&amp;sz=22&amp;hl=en&amp;start=10&amp;um=1&amp;tbnid=L5JFI5L49SkMYM:&amp;tbnh=132&amp;tbnw=114&amp;prev=/images%3Fq%3DStar%2Bof%2BDavid%26um%3D1%26hl%3Den%26rlz%3D1T4SUNA_enUS248US249" TargetMode="External"/><Relationship Id="rId5" Type="http://schemas.openxmlformats.org/officeDocument/2006/relationships/image" Target="../media/image2.jpeg"/><Relationship Id="rId4" Type="http://schemas.openxmlformats.org/officeDocument/2006/relationships/hyperlink" Target="http://images.google.com/imgres?imgurl=http://home.earthlink.net/~icewiz7/resurection.jpg&amp;imgrefurl=http://profile.myspace.com/index.cfm%3Ffuseaction%3Duser.viewprofile%26friendid%3D21916425&amp;usg=__dqub4xYUqyImlEqKB-0Ssrvvnl4=&amp;h=500&amp;w=350&amp;sz=45&amp;hl=en&amp;start=5&amp;um=1&amp;tbnid=NW7XbWblWvTfEM:&amp;tbnh=130&amp;tbnw=91&amp;prev=/images%3Fq%3DResurection%26um%3D1%26hl%3Den%26rlz%3D1T4SUNA_enUS248US249%26sa%3DN"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hyperlink" Target="http://images.google.com/imgres?imgurl=http://jm3277.k12.sd.us/Event/Star%2520of%2520David.jpg&amp;imgrefurl=http://jm3277.k12.sd.us/Event/intro%25201.htm&amp;usg=__7CKfj-_p27vriCm8FbL024RLvuE=&amp;h=529&amp;w=458&amp;sz=22&amp;hl=en&amp;start=10&amp;um=1&amp;tbnid=L5JFI5L49SkMYM:&amp;tbnh=132&amp;tbnw=114&amp;prev=/images%3Fq%3DStar%2Bof%2BDavid%26um%3D1%26hl%3Den%26rlz%3D1T4SUNA_enUS248US249"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9.xml"/><Relationship Id="rId9"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8" Type="http://schemas.openxmlformats.org/officeDocument/2006/relationships/hyperlink" Target="http://images.google.com/imgres?imgurl=http://jm3277.k12.sd.us/Event/Star%2520of%2520David.jpg&amp;imgrefurl=http://jm3277.k12.sd.us/Event/intro%25201.htm&amp;usg=__7CKfj-_p27vriCm8FbL024RLvuE=&amp;h=529&amp;w=458&amp;sz=22&amp;hl=en&amp;start=10&amp;um=1&amp;tbnid=L5JFI5L49SkMYM:&amp;tbnh=132&amp;tbnw=114&amp;prev=/images%3Fq%3DStar%2Bof%2BDavid%26um%3D1%26hl%3Den%26rlz%3D1T4SUNA_enUS248US249" TargetMode="External"/><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hyperlink" Target="http://images.google.com/imgres?imgurl=http://home.earthlink.net/~icewiz7/resurection.jpg&amp;imgrefurl=http://profile.myspace.com/index.cfm%3Ffuseaction%3Duser.viewprofile%26friendid%3D21916425&amp;usg=__dqub4xYUqyImlEqKB-0Ssrvvnl4=&amp;h=500&amp;w=350&amp;sz=45&amp;hl=en&amp;start=5&amp;um=1&amp;tbnid=NW7XbWblWvTfEM:&amp;tbnh=130&amp;tbnw=91&amp;prev=/images%3Fq%3DResurection%26um%3D1%26hl%3Den%26rlz%3D1T4SUNA_enUS248US249%26sa%3DN" TargetMode="External"/><Relationship Id="rId5" Type="http://schemas.openxmlformats.org/officeDocument/2006/relationships/image" Target="../media/image1.jpeg"/><Relationship Id="rId4" Type="http://schemas.openxmlformats.org/officeDocument/2006/relationships/theme" Target="../theme/theme6.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EF704A-6E2E-D9E4-44F3-CD57970F42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CA94A8E-17D8-B534-8A67-D52051F8398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8D048F9-2A9A-511F-579F-220BD9F476C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eaLnBrk="1" hangingPunct="1">
              <a:defRPr sz="18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2D9F52B-EEF2-FF0D-57E7-79AAF982FC2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ctr" eaLnBrk="1" hangingPunct="1">
              <a:defRPr sz="18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195692A-E913-6AC0-AD86-7A8AB2A0429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r" eaLnBrk="1" hangingPunct="1">
              <a:defRPr>
                <a:solidFill>
                  <a:srgbClr val="000000"/>
                </a:solidFill>
              </a:defRPr>
            </a:lvl1pPr>
          </a:lstStyle>
          <a:p>
            <a:fld id="{D394651E-CCEC-4F83-9544-0B090413A5D0}" type="slidenum">
              <a:rPr lang="en-US" altLang="en-US"/>
              <a:pPr/>
              <a:t>‹#›</a:t>
            </a:fld>
            <a:endParaRPr lang="en-US" altLang="en-US"/>
          </a:p>
        </p:txBody>
      </p:sp>
      <p:pic>
        <p:nvPicPr>
          <p:cNvPr id="1031" name="Picture 7" descr="resurection">
            <a:hlinkClick r:id="rId5"/>
            <a:extLst>
              <a:ext uri="{FF2B5EF4-FFF2-40B4-BE49-F238E27FC236}">
                <a16:creationId xmlns:a16="http://schemas.microsoft.com/office/drawing/2014/main" id="{F0103F8E-904C-C64E-5D75-3B8D5F29C2E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866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Star%2520of%2520David">
            <a:hlinkClick r:id="rId7"/>
            <a:extLst>
              <a:ext uri="{FF2B5EF4-FFF2-40B4-BE49-F238E27FC236}">
                <a16:creationId xmlns:a16="http://schemas.microsoft.com/office/drawing/2014/main" id="{1E256ABE-19B2-E3D9-1F74-9C0919EF746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48600" y="228600"/>
            <a:ext cx="1085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0" r:id="rId1"/>
    <p:sldLayoutId id="2147484001" r:id="rId2"/>
  </p:sldLayoutIdLst>
  <p:txStyles>
    <p:titleStyle>
      <a:lvl1pPr algn="ctr" defTabSz="1168400" rtl="0" eaLnBrk="0" fontAlgn="base" hangingPunct="0">
        <a:spcBef>
          <a:spcPct val="0"/>
        </a:spcBef>
        <a:spcAft>
          <a:spcPct val="0"/>
        </a:spcAft>
        <a:defRPr sz="5600">
          <a:solidFill>
            <a:schemeClr val="tx2"/>
          </a:solidFill>
          <a:latin typeface="+mj-lt"/>
          <a:ea typeface="+mj-ea"/>
          <a:cs typeface="+mj-cs"/>
        </a:defRPr>
      </a:lvl1pPr>
      <a:lvl2pPr algn="ctr" defTabSz="1168400" rtl="0" eaLnBrk="0" fontAlgn="base" hangingPunct="0">
        <a:spcBef>
          <a:spcPct val="0"/>
        </a:spcBef>
        <a:spcAft>
          <a:spcPct val="0"/>
        </a:spcAft>
        <a:defRPr sz="5600">
          <a:solidFill>
            <a:schemeClr val="tx2"/>
          </a:solidFill>
          <a:latin typeface="Arial" charset="0"/>
        </a:defRPr>
      </a:lvl2pPr>
      <a:lvl3pPr algn="ctr" defTabSz="1168400" rtl="0" eaLnBrk="0" fontAlgn="base" hangingPunct="0">
        <a:spcBef>
          <a:spcPct val="0"/>
        </a:spcBef>
        <a:spcAft>
          <a:spcPct val="0"/>
        </a:spcAft>
        <a:defRPr sz="5600">
          <a:solidFill>
            <a:schemeClr val="tx2"/>
          </a:solidFill>
          <a:latin typeface="Arial" charset="0"/>
        </a:defRPr>
      </a:lvl3pPr>
      <a:lvl4pPr algn="ctr" defTabSz="1168400" rtl="0" eaLnBrk="0" fontAlgn="base" hangingPunct="0">
        <a:spcBef>
          <a:spcPct val="0"/>
        </a:spcBef>
        <a:spcAft>
          <a:spcPct val="0"/>
        </a:spcAft>
        <a:defRPr sz="5600">
          <a:solidFill>
            <a:schemeClr val="tx2"/>
          </a:solidFill>
          <a:latin typeface="Arial" charset="0"/>
        </a:defRPr>
      </a:lvl4pPr>
      <a:lvl5pPr algn="ctr" defTabSz="1168400" rtl="0" eaLnBrk="0" fontAlgn="base" hangingPunct="0">
        <a:spcBef>
          <a:spcPct val="0"/>
        </a:spcBef>
        <a:spcAft>
          <a:spcPct val="0"/>
        </a:spcAft>
        <a:defRPr sz="5600">
          <a:solidFill>
            <a:schemeClr val="tx2"/>
          </a:solidFill>
          <a:latin typeface="Arial" charset="0"/>
        </a:defRPr>
      </a:lvl5pPr>
      <a:lvl6pPr marL="457200" algn="ctr" defTabSz="1168400" rtl="0" fontAlgn="base">
        <a:spcBef>
          <a:spcPct val="0"/>
        </a:spcBef>
        <a:spcAft>
          <a:spcPct val="0"/>
        </a:spcAft>
        <a:defRPr sz="5600">
          <a:solidFill>
            <a:schemeClr val="tx2"/>
          </a:solidFill>
          <a:latin typeface="Arial" charset="0"/>
        </a:defRPr>
      </a:lvl6pPr>
      <a:lvl7pPr marL="914400" algn="ctr" defTabSz="1168400" rtl="0" fontAlgn="base">
        <a:spcBef>
          <a:spcPct val="0"/>
        </a:spcBef>
        <a:spcAft>
          <a:spcPct val="0"/>
        </a:spcAft>
        <a:defRPr sz="5600">
          <a:solidFill>
            <a:schemeClr val="tx2"/>
          </a:solidFill>
          <a:latin typeface="Arial" charset="0"/>
        </a:defRPr>
      </a:lvl7pPr>
      <a:lvl8pPr marL="1371600" algn="ctr" defTabSz="1168400" rtl="0" fontAlgn="base">
        <a:spcBef>
          <a:spcPct val="0"/>
        </a:spcBef>
        <a:spcAft>
          <a:spcPct val="0"/>
        </a:spcAft>
        <a:defRPr sz="5600">
          <a:solidFill>
            <a:schemeClr val="tx2"/>
          </a:solidFill>
          <a:latin typeface="Arial" charset="0"/>
        </a:defRPr>
      </a:lvl8pPr>
      <a:lvl9pPr marL="1828800" algn="ctr" defTabSz="1168400" rtl="0" fontAlgn="base">
        <a:spcBef>
          <a:spcPct val="0"/>
        </a:spcBef>
        <a:spcAft>
          <a:spcPct val="0"/>
        </a:spcAft>
        <a:defRPr sz="5600">
          <a:solidFill>
            <a:schemeClr val="tx2"/>
          </a:solidFill>
          <a:latin typeface="Arial" charset="0"/>
        </a:defRPr>
      </a:lvl9pPr>
    </p:titleStyle>
    <p:bodyStyle>
      <a:lvl1pPr marL="438150" indent="-438150" algn="l" defTabSz="1168400" rtl="0" eaLnBrk="0" fontAlgn="base" hangingPunct="0">
        <a:spcBef>
          <a:spcPct val="20000"/>
        </a:spcBef>
        <a:spcAft>
          <a:spcPct val="0"/>
        </a:spcAft>
        <a:buChar char="•"/>
        <a:defRPr sz="4100">
          <a:solidFill>
            <a:schemeClr val="tx1"/>
          </a:solidFill>
          <a:latin typeface="+mn-lt"/>
          <a:ea typeface="+mn-ea"/>
          <a:cs typeface="+mn-cs"/>
        </a:defRPr>
      </a:lvl1pPr>
      <a:lvl2pPr marL="949325" indent="-365125" algn="l" defTabSz="1168400" rtl="0" eaLnBrk="0" fontAlgn="base" hangingPunct="0">
        <a:spcBef>
          <a:spcPct val="20000"/>
        </a:spcBef>
        <a:spcAft>
          <a:spcPct val="0"/>
        </a:spcAft>
        <a:buChar char="–"/>
        <a:defRPr sz="3600">
          <a:solidFill>
            <a:schemeClr val="tx1"/>
          </a:solidFill>
          <a:latin typeface="+mn-lt"/>
        </a:defRPr>
      </a:lvl2pPr>
      <a:lvl3pPr marL="1460500" indent="-292100" algn="l" defTabSz="1168400" rtl="0" eaLnBrk="0" fontAlgn="base" hangingPunct="0">
        <a:spcBef>
          <a:spcPct val="20000"/>
        </a:spcBef>
        <a:spcAft>
          <a:spcPct val="0"/>
        </a:spcAft>
        <a:buChar char="•"/>
        <a:defRPr sz="3100">
          <a:solidFill>
            <a:schemeClr val="tx1"/>
          </a:solidFill>
          <a:latin typeface="+mn-lt"/>
        </a:defRPr>
      </a:lvl3pPr>
      <a:lvl4pPr marL="2043113" indent="-292100" algn="l" defTabSz="1168400" rtl="0" eaLnBrk="0" fontAlgn="base" hangingPunct="0">
        <a:spcBef>
          <a:spcPct val="20000"/>
        </a:spcBef>
        <a:spcAft>
          <a:spcPct val="0"/>
        </a:spcAft>
        <a:buChar char="–"/>
        <a:defRPr sz="2600">
          <a:solidFill>
            <a:schemeClr val="tx1"/>
          </a:solidFill>
          <a:latin typeface="+mn-lt"/>
        </a:defRPr>
      </a:lvl4pPr>
      <a:lvl5pPr marL="2627313" indent="-292100" algn="l" defTabSz="1168400" rtl="0" eaLnBrk="0" fontAlgn="base" hangingPunct="0">
        <a:spcBef>
          <a:spcPct val="20000"/>
        </a:spcBef>
        <a:spcAft>
          <a:spcPct val="0"/>
        </a:spcAft>
        <a:buChar char="»"/>
        <a:defRPr sz="2600">
          <a:solidFill>
            <a:schemeClr val="tx1"/>
          </a:solidFill>
          <a:latin typeface="+mn-lt"/>
        </a:defRPr>
      </a:lvl5pPr>
      <a:lvl6pPr marL="3084513" indent="-292100" algn="l" defTabSz="1168400" rtl="0" fontAlgn="base">
        <a:spcBef>
          <a:spcPct val="20000"/>
        </a:spcBef>
        <a:spcAft>
          <a:spcPct val="0"/>
        </a:spcAft>
        <a:buChar char="»"/>
        <a:defRPr sz="2600">
          <a:solidFill>
            <a:schemeClr val="tx1"/>
          </a:solidFill>
          <a:latin typeface="+mn-lt"/>
        </a:defRPr>
      </a:lvl6pPr>
      <a:lvl7pPr marL="3541713" indent="-292100" algn="l" defTabSz="1168400" rtl="0" fontAlgn="base">
        <a:spcBef>
          <a:spcPct val="20000"/>
        </a:spcBef>
        <a:spcAft>
          <a:spcPct val="0"/>
        </a:spcAft>
        <a:buChar char="»"/>
        <a:defRPr sz="2600">
          <a:solidFill>
            <a:schemeClr val="tx1"/>
          </a:solidFill>
          <a:latin typeface="+mn-lt"/>
        </a:defRPr>
      </a:lvl7pPr>
      <a:lvl8pPr marL="3998913" indent="-292100" algn="l" defTabSz="1168400" rtl="0" fontAlgn="base">
        <a:spcBef>
          <a:spcPct val="20000"/>
        </a:spcBef>
        <a:spcAft>
          <a:spcPct val="0"/>
        </a:spcAft>
        <a:buChar char="»"/>
        <a:defRPr sz="2600">
          <a:solidFill>
            <a:schemeClr val="tx1"/>
          </a:solidFill>
          <a:latin typeface="+mn-lt"/>
        </a:defRPr>
      </a:lvl8pPr>
      <a:lvl9pPr marL="4456113" indent="-292100" algn="l" defTabSz="1168400"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3D8AD87-2939-3500-8AFB-4720530BD38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EC810F2-A33E-4C42-451E-75766F78F6D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F97C3E2-39D4-952E-0EF6-70F2F047641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eaLnBrk="1" hangingPunct="1">
              <a:defRPr sz="18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06C20796-9069-62EF-471F-DCAA73CA406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ctr" eaLnBrk="1" hangingPunct="1">
              <a:defRPr sz="18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327A7A09-D1F2-D50F-4CCD-F678421CEED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r" eaLnBrk="1" hangingPunct="1">
              <a:defRPr>
                <a:solidFill>
                  <a:srgbClr val="000000"/>
                </a:solidFill>
              </a:defRPr>
            </a:lvl1pPr>
          </a:lstStyle>
          <a:p>
            <a:fld id="{24EC174B-17C5-470D-B7E1-F6E564FFBF40}" type="slidenum">
              <a:rPr lang="en-US" altLang="en-US"/>
              <a:pPr/>
              <a:t>‹#›</a:t>
            </a:fld>
            <a:endParaRPr lang="en-US" altLang="en-US"/>
          </a:p>
        </p:txBody>
      </p:sp>
      <p:pic>
        <p:nvPicPr>
          <p:cNvPr id="2055" name="Picture 7" descr="resurection">
            <a:hlinkClick r:id="rId4"/>
            <a:extLst>
              <a:ext uri="{FF2B5EF4-FFF2-40B4-BE49-F238E27FC236}">
                <a16:creationId xmlns:a16="http://schemas.microsoft.com/office/drawing/2014/main" id="{CFED62F8-E17E-8521-2773-696FB94168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152400"/>
            <a:ext cx="866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Star%2520of%2520David">
            <a:hlinkClick r:id="rId6"/>
            <a:extLst>
              <a:ext uri="{FF2B5EF4-FFF2-40B4-BE49-F238E27FC236}">
                <a16:creationId xmlns:a16="http://schemas.microsoft.com/office/drawing/2014/main" id="{FE81287A-01D2-441B-4059-66C5BCF6139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48600" y="228600"/>
            <a:ext cx="1085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2" r:id="rId1"/>
  </p:sldLayoutIdLst>
  <p:txStyles>
    <p:titleStyle>
      <a:lvl1pPr algn="ctr" defTabSz="1168400" rtl="0" eaLnBrk="0" fontAlgn="base" hangingPunct="0">
        <a:spcBef>
          <a:spcPct val="0"/>
        </a:spcBef>
        <a:spcAft>
          <a:spcPct val="0"/>
        </a:spcAft>
        <a:defRPr sz="5600">
          <a:solidFill>
            <a:schemeClr val="tx2"/>
          </a:solidFill>
          <a:latin typeface="+mj-lt"/>
          <a:ea typeface="+mj-ea"/>
          <a:cs typeface="+mj-cs"/>
        </a:defRPr>
      </a:lvl1pPr>
      <a:lvl2pPr algn="ctr" defTabSz="1168400" rtl="0" eaLnBrk="0" fontAlgn="base" hangingPunct="0">
        <a:spcBef>
          <a:spcPct val="0"/>
        </a:spcBef>
        <a:spcAft>
          <a:spcPct val="0"/>
        </a:spcAft>
        <a:defRPr sz="5600">
          <a:solidFill>
            <a:schemeClr val="tx2"/>
          </a:solidFill>
          <a:latin typeface="Arial" charset="0"/>
        </a:defRPr>
      </a:lvl2pPr>
      <a:lvl3pPr algn="ctr" defTabSz="1168400" rtl="0" eaLnBrk="0" fontAlgn="base" hangingPunct="0">
        <a:spcBef>
          <a:spcPct val="0"/>
        </a:spcBef>
        <a:spcAft>
          <a:spcPct val="0"/>
        </a:spcAft>
        <a:defRPr sz="5600">
          <a:solidFill>
            <a:schemeClr val="tx2"/>
          </a:solidFill>
          <a:latin typeface="Arial" charset="0"/>
        </a:defRPr>
      </a:lvl3pPr>
      <a:lvl4pPr algn="ctr" defTabSz="1168400" rtl="0" eaLnBrk="0" fontAlgn="base" hangingPunct="0">
        <a:spcBef>
          <a:spcPct val="0"/>
        </a:spcBef>
        <a:spcAft>
          <a:spcPct val="0"/>
        </a:spcAft>
        <a:defRPr sz="5600">
          <a:solidFill>
            <a:schemeClr val="tx2"/>
          </a:solidFill>
          <a:latin typeface="Arial" charset="0"/>
        </a:defRPr>
      </a:lvl4pPr>
      <a:lvl5pPr algn="ctr" defTabSz="1168400" rtl="0" eaLnBrk="0" fontAlgn="base" hangingPunct="0">
        <a:spcBef>
          <a:spcPct val="0"/>
        </a:spcBef>
        <a:spcAft>
          <a:spcPct val="0"/>
        </a:spcAft>
        <a:defRPr sz="5600">
          <a:solidFill>
            <a:schemeClr val="tx2"/>
          </a:solidFill>
          <a:latin typeface="Arial" charset="0"/>
        </a:defRPr>
      </a:lvl5pPr>
      <a:lvl6pPr marL="457200" algn="ctr" defTabSz="1168400" rtl="0" fontAlgn="base">
        <a:spcBef>
          <a:spcPct val="0"/>
        </a:spcBef>
        <a:spcAft>
          <a:spcPct val="0"/>
        </a:spcAft>
        <a:defRPr sz="5600">
          <a:solidFill>
            <a:schemeClr val="tx2"/>
          </a:solidFill>
          <a:latin typeface="Arial" charset="0"/>
        </a:defRPr>
      </a:lvl6pPr>
      <a:lvl7pPr marL="914400" algn="ctr" defTabSz="1168400" rtl="0" fontAlgn="base">
        <a:spcBef>
          <a:spcPct val="0"/>
        </a:spcBef>
        <a:spcAft>
          <a:spcPct val="0"/>
        </a:spcAft>
        <a:defRPr sz="5600">
          <a:solidFill>
            <a:schemeClr val="tx2"/>
          </a:solidFill>
          <a:latin typeface="Arial" charset="0"/>
        </a:defRPr>
      </a:lvl7pPr>
      <a:lvl8pPr marL="1371600" algn="ctr" defTabSz="1168400" rtl="0" fontAlgn="base">
        <a:spcBef>
          <a:spcPct val="0"/>
        </a:spcBef>
        <a:spcAft>
          <a:spcPct val="0"/>
        </a:spcAft>
        <a:defRPr sz="5600">
          <a:solidFill>
            <a:schemeClr val="tx2"/>
          </a:solidFill>
          <a:latin typeface="Arial" charset="0"/>
        </a:defRPr>
      </a:lvl8pPr>
      <a:lvl9pPr marL="1828800" algn="ctr" defTabSz="1168400" rtl="0" fontAlgn="base">
        <a:spcBef>
          <a:spcPct val="0"/>
        </a:spcBef>
        <a:spcAft>
          <a:spcPct val="0"/>
        </a:spcAft>
        <a:defRPr sz="5600">
          <a:solidFill>
            <a:schemeClr val="tx2"/>
          </a:solidFill>
          <a:latin typeface="Arial" charset="0"/>
        </a:defRPr>
      </a:lvl9pPr>
    </p:titleStyle>
    <p:bodyStyle>
      <a:lvl1pPr marL="438150" indent="-438150" algn="l" defTabSz="1168400" rtl="0" eaLnBrk="0" fontAlgn="base" hangingPunct="0">
        <a:spcBef>
          <a:spcPct val="20000"/>
        </a:spcBef>
        <a:spcAft>
          <a:spcPct val="0"/>
        </a:spcAft>
        <a:buChar char="•"/>
        <a:defRPr sz="4100">
          <a:solidFill>
            <a:schemeClr val="tx1"/>
          </a:solidFill>
          <a:latin typeface="+mn-lt"/>
          <a:ea typeface="+mn-ea"/>
          <a:cs typeface="+mn-cs"/>
        </a:defRPr>
      </a:lvl1pPr>
      <a:lvl2pPr marL="949325" indent="-365125" algn="l" defTabSz="1168400" rtl="0" eaLnBrk="0" fontAlgn="base" hangingPunct="0">
        <a:spcBef>
          <a:spcPct val="20000"/>
        </a:spcBef>
        <a:spcAft>
          <a:spcPct val="0"/>
        </a:spcAft>
        <a:buChar char="–"/>
        <a:defRPr sz="3600">
          <a:solidFill>
            <a:schemeClr val="tx1"/>
          </a:solidFill>
          <a:latin typeface="+mn-lt"/>
        </a:defRPr>
      </a:lvl2pPr>
      <a:lvl3pPr marL="1460500" indent="-292100" algn="l" defTabSz="1168400" rtl="0" eaLnBrk="0" fontAlgn="base" hangingPunct="0">
        <a:spcBef>
          <a:spcPct val="20000"/>
        </a:spcBef>
        <a:spcAft>
          <a:spcPct val="0"/>
        </a:spcAft>
        <a:buChar char="•"/>
        <a:defRPr sz="3100">
          <a:solidFill>
            <a:schemeClr val="tx1"/>
          </a:solidFill>
          <a:latin typeface="+mn-lt"/>
        </a:defRPr>
      </a:lvl3pPr>
      <a:lvl4pPr marL="2043113" indent="-292100" algn="l" defTabSz="1168400" rtl="0" eaLnBrk="0" fontAlgn="base" hangingPunct="0">
        <a:spcBef>
          <a:spcPct val="20000"/>
        </a:spcBef>
        <a:spcAft>
          <a:spcPct val="0"/>
        </a:spcAft>
        <a:buChar char="–"/>
        <a:defRPr sz="2600">
          <a:solidFill>
            <a:schemeClr val="tx1"/>
          </a:solidFill>
          <a:latin typeface="+mn-lt"/>
        </a:defRPr>
      </a:lvl4pPr>
      <a:lvl5pPr marL="2627313" indent="-292100" algn="l" defTabSz="1168400" rtl="0" eaLnBrk="0" fontAlgn="base" hangingPunct="0">
        <a:spcBef>
          <a:spcPct val="20000"/>
        </a:spcBef>
        <a:spcAft>
          <a:spcPct val="0"/>
        </a:spcAft>
        <a:buChar char="»"/>
        <a:defRPr sz="2600">
          <a:solidFill>
            <a:schemeClr val="tx1"/>
          </a:solidFill>
          <a:latin typeface="+mn-lt"/>
        </a:defRPr>
      </a:lvl5pPr>
      <a:lvl6pPr marL="3084513" indent="-292100" algn="l" defTabSz="1168400" rtl="0" fontAlgn="base">
        <a:spcBef>
          <a:spcPct val="20000"/>
        </a:spcBef>
        <a:spcAft>
          <a:spcPct val="0"/>
        </a:spcAft>
        <a:buChar char="»"/>
        <a:defRPr sz="2600">
          <a:solidFill>
            <a:schemeClr val="tx1"/>
          </a:solidFill>
          <a:latin typeface="+mn-lt"/>
        </a:defRPr>
      </a:lvl6pPr>
      <a:lvl7pPr marL="3541713" indent="-292100" algn="l" defTabSz="1168400" rtl="0" fontAlgn="base">
        <a:spcBef>
          <a:spcPct val="20000"/>
        </a:spcBef>
        <a:spcAft>
          <a:spcPct val="0"/>
        </a:spcAft>
        <a:buChar char="»"/>
        <a:defRPr sz="2600">
          <a:solidFill>
            <a:schemeClr val="tx1"/>
          </a:solidFill>
          <a:latin typeface="+mn-lt"/>
        </a:defRPr>
      </a:lvl7pPr>
      <a:lvl8pPr marL="3998913" indent="-292100" algn="l" defTabSz="1168400" rtl="0" fontAlgn="base">
        <a:spcBef>
          <a:spcPct val="20000"/>
        </a:spcBef>
        <a:spcAft>
          <a:spcPct val="0"/>
        </a:spcAft>
        <a:buChar char="»"/>
        <a:defRPr sz="2600">
          <a:solidFill>
            <a:schemeClr val="tx1"/>
          </a:solidFill>
          <a:latin typeface="+mn-lt"/>
        </a:defRPr>
      </a:lvl8pPr>
      <a:lvl9pPr marL="4456113" indent="-292100" algn="l" defTabSz="1168400"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87EFA6-64B7-F966-F05A-F5AEF9F21E7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20E8F88B-89B7-F1A2-A9C9-49A3EFAADFA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0FD5366-2BFF-2419-7912-6CDAD515A50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eaLnBrk="1" hangingPunct="1">
              <a:defRPr sz="18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D832C6ED-6E15-A3BB-7655-66A973123DF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ctr" eaLnBrk="1" hangingPunct="1">
              <a:defRPr sz="18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9F9D509E-3219-2E11-E89D-7CA573CA735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r" eaLnBrk="1" hangingPunct="1">
              <a:defRPr>
                <a:solidFill>
                  <a:srgbClr val="000000"/>
                </a:solidFill>
              </a:defRPr>
            </a:lvl1pPr>
          </a:lstStyle>
          <a:p>
            <a:fld id="{B68423D4-AE06-44BD-944F-2F1BFC8B8B62}" type="slidenum">
              <a:rPr lang="en-US" altLang="en-US"/>
              <a:pPr/>
              <a:t>‹#›</a:t>
            </a:fld>
            <a:endParaRPr lang="en-US" altLang="en-US"/>
          </a:p>
        </p:txBody>
      </p:sp>
      <p:pic>
        <p:nvPicPr>
          <p:cNvPr id="4103" name="Picture 7" descr="resurection">
            <a:hlinkClick r:id="rId4"/>
            <a:extLst>
              <a:ext uri="{FF2B5EF4-FFF2-40B4-BE49-F238E27FC236}">
                <a16:creationId xmlns:a16="http://schemas.microsoft.com/office/drawing/2014/main" id="{5BCBA896-04E4-82E7-C451-FF88EEC3189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152400"/>
            <a:ext cx="866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Star%2520of%2520David">
            <a:hlinkClick r:id="rId6"/>
            <a:extLst>
              <a:ext uri="{FF2B5EF4-FFF2-40B4-BE49-F238E27FC236}">
                <a16:creationId xmlns:a16="http://schemas.microsoft.com/office/drawing/2014/main" id="{8748965B-E30C-524E-5EBC-6422E7BE3E4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48600" y="228600"/>
            <a:ext cx="1085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4" r:id="rId1"/>
  </p:sldLayoutIdLst>
  <p:txStyles>
    <p:titleStyle>
      <a:lvl1pPr algn="ctr" defTabSz="1168400" rtl="0" eaLnBrk="0" fontAlgn="base" hangingPunct="0">
        <a:spcBef>
          <a:spcPct val="0"/>
        </a:spcBef>
        <a:spcAft>
          <a:spcPct val="0"/>
        </a:spcAft>
        <a:defRPr sz="5600">
          <a:solidFill>
            <a:schemeClr val="tx2"/>
          </a:solidFill>
          <a:latin typeface="+mj-lt"/>
          <a:ea typeface="+mj-ea"/>
          <a:cs typeface="+mj-cs"/>
        </a:defRPr>
      </a:lvl1pPr>
      <a:lvl2pPr algn="ctr" defTabSz="1168400" rtl="0" eaLnBrk="0" fontAlgn="base" hangingPunct="0">
        <a:spcBef>
          <a:spcPct val="0"/>
        </a:spcBef>
        <a:spcAft>
          <a:spcPct val="0"/>
        </a:spcAft>
        <a:defRPr sz="5600">
          <a:solidFill>
            <a:schemeClr val="tx2"/>
          </a:solidFill>
          <a:latin typeface="Arial" charset="0"/>
        </a:defRPr>
      </a:lvl2pPr>
      <a:lvl3pPr algn="ctr" defTabSz="1168400" rtl="0" eaLnBrk="0" fontAlgn="base" hangingPunct="0">
        <a:spcBef>
          <a:spcPct val="0"/>
        </a:spcBef>
        <a:spcAft>
          <a:spcPct val="0"/>
        </a:spcAft>
        <a:defRPr sz="5600">
          <a:solidFill>
            <a:schemeClr val="tx2"/>
          </a:solidFill>
          <a:latin typeface="Arial" charset="0"/>
        </a:defRPr>
      </a:lvl3pPr>
      <a:lvl4pPr algn="ctr" defTabSz="1168400" rtl="0" eaLnBrk="0" fontAlgn="base" hangingPunct="0">
        <a:spcBef>
          <a:spcPct val="0"/>
        </a:spcBef>
        <a:spcAft>
          <a:spcPct val="0"/>
        </a:spcAft>
        <a:defRPr sz="5600">
          <a:solidFill>
            <a:schemeClr val="tx2"/>
          </a:solidFill>
          <a:latin typeface="Arial" charset="0"/>
        </a:defRPr>
      </a:lvl4pPr>
      <a:lvl5pPr algn="ctr" defTabSz="1168400" rtl="0" eaLnBrk="0" fontAlgn="base" hangingPunct="0">
        <a:spcBef>
          <a:spcPct val="0"/>
        </a:spcBef>
        <a:spcAft>
          <a:spcPct val="0"/>
        </a:spcAft>
        <a:defRPr sz="5600">
          <a:solidFill>
            <a:schemeClr val="tx2"/>
          </a:solidFill>
          <a:latin typeface="Arial" charset="0"/>
        </a:defRPr>
      </a:lvl5pPr>
      <a:lvl6pPr marL="457200" algn="ctr" defTabSz="1168400" rtl="0" fontAlgn="base">
        <a:spcBef>
          <a:spcPct val="0"/>
        </a:spcBef>
        <a:spcAft>
          <a:spcPct val="0"/>
        </a:spcAft>
        <a:defRPr sz="5600">
          <a:solidFill>
            <a:schemeClr val="tx2"/>
          </a:solidFill>
          <a:latin typeface="Arial" charset="0"/>
        </a:defRPr>
      </a:lvl6pPr>
      <a:lvl7pPr marL="914400" algn="ctr" defTabSz="1168400" rtl="0" fontAlgn="base">
        <a:spcBef>
          <a:spcPct val="0"/>
        </a:spcBef>
        <a:spcAft>
          <a:spcPct val="0"/>
        </a:spcAft>
        <a:defRPr sz="5600">
          <a:solidFill>
            <a:schemeClr val="tx2"/>
          </a:solidFill>
          <a:latin typeface="Arial" charset="0"/>
        </a:defRPr>
      </a:lvl7pPr>
      <a:lvl8pPr marL="1371600" algn="ctr" defTabSz="1168400" rtl="0" fontAlgn="base">
        <a:spcBef>
          <a:spcPct val="0"/>
        </a:spcBef>
        <a:spcAft>
          <a:spcPct val="0"/>
        </a:spcAft>
        <a:defRPr sz="5600">
          <a:solidFill>
            <a:schemeClr val="tx2"/>
          </a:solidFill>
          <a:latin typeface="Arial" charset="0"/>
        </a:defRPr>
      </a:lvl8pPr>
      <a:lvl9pPr marL="1828800" algn="ctr" defTabSz="1168400" rtl="0" fontAlgn="base">
        <a:spcBef>
          <a:spcPct val="0"/>
        </a:spcBef>
        <a:spcAft>
          <a:spcPct val="0"/>
        </a:spcAft>
        <a:defRPr sz="5600">
          <a:solidFill>
            <a:schemeClr val="tx2"/>
          </a:solidFill>
          <a:latin typeface="Arial" charset="0"/>
        </a:defRPr>
      </a:lvl9pPr>
    </p:titleStyle>
    <p:bodyStyle>
      <a:lvl1pPr marL="438150" indent="-438150" algn="l" defTabSz="1168400" rtl="0" eaLnBrk="0" fontAlgn="base" hangingPunct="0">
        <a:spcBef>
          <a:spcPct val="20000"/>
        </a:spcBef>
        <a:spcAft>
          <a:spcPct val="0"/>
        </a:spcAft>
        <a:buChar char="•"/>
        <a:defRPr sz="4100">
          <a:solidFill>
            <a:schemeClr val="tx1"/>
          </a:solidFill>
          <a:latin typeface="+mn-lt"/>
          <a:ea typeface="+mn-ea"/>
          <a:cs typeface="+mn-cs"/>
        </a:defRPr>
      </a:lvl1pPr>
      <a:lvl2pPr marL="949325" indent="-365125" algn="l" defTabSz="1168400" rtl="0" eaLnBrk="0" fontAlgn="base" hangingPunct="0">
        <a:spcBef>
          <a:spcPct val="20000"/>
        </a:spcBef>
        <a:spcAft>
          <a:spcPct val="0"/>
        </a:spcAft>
        <a:buChar char="–"/>
        <a:defRPr sz="3600">
          <a:solidFill>
            <a:schemeClr val="tx1"/>
          </a:solidFill>
          <a:latin typeface="+mn-lt"/>
        </a:defRPr>
      </a:lvl2pPr>
      <a:lvl3pPr marL="1460500" indent="-292100" algn="l" defTabSz="1168400" rtl="0" eaLnBrk="0" fontAlgn="base" hangingPunct="0">
        <a:spcBef>
          <a:spcPct val="20000"/>
        </a:spcBef>
        <a:spcAft>
          <a:spcPct val="0"/>
        </a:spcAft>
        <a:buChar char="•"/>
        <a:defRPr sz="3100">
          <a:solidFill>
            <a:schemeClr val="tx1"/>
          </a:solidFill>
          <a:latin typeface="+mn-lt"/>
        </a:defRPr>
      </a:lvl3pPr>
      <a:lvl4pPr marL="2043113" indent="-292100" algn="l" defTabSz="1168400" rtl="0" eaLnBrk="0" fontAlgn="base" hangingPunct="0">
        <a:spcBef>
          <a:spcPct val="20000"/>
        </a:spcBef>
        <a:spcAft>
          <a:spcPct val="0"/>
        </a:spcAft>
        <a:buChar char="–"/>
        <a:defRPr sz="2600">
          <a:solidFill>
            <a:schemeClr val="tx1"/>
          </a:solidFill>
          <a:latin typeface="+mn-lt"/>
        </a:defRPr>
      </a:lvl4pPr>
      <a:lvl5pPr marL="2627313" indent="-292100" algn="l" defTabSz="1168400" rtl="0" eaLnBrk="0" fontAlgn="base" hangingPunct="0">
        <a:spcBef>
          <a:spcPct val="20000"/>
        </a:spcBef>
        <a:spcAft>
          <a:spcPct val="0"/>
        </a:spcAft>
        <a:buChar char="»"/>
        <a:defRPr sz="2600">
          <a:solidFill>
            <a:schemeClr val="tx1"/>
          </a:solidFill>
          <a:latin typeface="+mn-lt"/>
        </a:defRPr>
      </a:lvl5pPr>
      <a:lvl6pPr marL="3084513" indent="-292100" algn="l" defTabSz="1168400" rtl="0" fontAlgn="base">
        <a:spcBef>
          <a:spcPct val="20000"/>
        </a:spcBef>
        <a:spcAft>
          <a:spcPct val="0"/>
        </a:spcAft>
        <a:buChar char="»"/>
        <a:defRPr sz="2600">
          <a:solidFill>
            <a:schemeClr val="tx1"/>
          </a:solidFill>
          <a:latin typeface="+mn-lt"/>
        </a:defRPr>
      </a:lvl6pPr>
      <a:lvl7pPr marL="3541713" indent="-292100" algn="l" defTabSz="1168400" rtl="0" fontAlgn="base">
        <a:spcBef>
          <a:spcPct val="20000"/>
        </a:spcBef>
        <a:spcAft>
          <a:spcPct val="0"/>
        </a:spcAft>
        <a:buChar char="»"/>
        <a:defRPr sz="2600">
          <a:solidFill>
            <a:schemeClr val="tx1"/>
          </a:solidFill>
          <a:latin typeface="+mn-lt"/>
        </a:defRPr>
      </a:lvl7pPr>
      <a:lvl8pPr marL="3998913" indent="-292100" algn="l" defTabSz="1168400" rtl="0" fontAlgn="base">
        <a:spcBef>
          <a:spcPct val="20000"/>
        </a:spcBef>
        <a:spcAft>
          <a:spcPct val="0"/>
        </a:spcAft>
        <a:buChar char="»"/>
        <a:defRPr sz="2600">
          <a:solidFill>
            <a:schemeClr val="tx1"/>
          </a:solidFill>
          <a:latin typeface="+mn-lt"/>
        </a:defRPr>
      </a:lvl8pPr>
      <a:lvl9pPr marL="4456113" indent="-292100" algn="l" defTabSz="1168400"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4D1876-AF68-763B-5601-7A685B43782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D0EDD287-5C33-DAF0-8DAD-82C3C6ADFA6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C862CA3-F53C-5D3E-953A-AE8D6979400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eaLnBrk="1" hangingPunct="1">
              <a:defRPr sz="18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A6891E50-02D5-EF70-DE9D-650AF82A303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ctr" eaLnBrk="1" hangingPunct="1">
              <a:defRPr sz="18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25F9AA5-C2D3-4ACB-A9A3-0E1886FD922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r" eaLnBrk="1" hangingPunct="1">
              <a:defRPr>
                <a:solidFill>
                  <a:srgbClr val="000000"/>
                </a:solidFill>
              </a:defRPr>
            </a:lvl1pPr>
          </a:lstStyle>
          <a:p>
            <a:fld id="{C98432F1-FE51-46E5-8EE1-16AA61FCD21D}" type="slidenum">
              <a:rPr lang="en-US" altLang="en-US"/>
              <a:pPr/>
              <a:t>‹#›</a:t>
            </a:fld>
            <a:endParaRPr lang="en-US" altLang="en-US"/>
          </a:p>
        </p:txBody>
      </p:sp>
      <p:pic>
        <p:nvPicPr>
          <p:cNvPr id="5127" name="Picture 7" descr="resurection">
            <a:hlinkClick r:id="rId4"/>
            <a:extLst>
              <a:ext uri="{FF2B5EF4-FFF2-40B4-BE49-F238E27FC236}">
                <a16:creationId xmlns:a16="http://schemas.microsoft.com/office/drawing/2014/main" id="{ED634EF5-54CB-7AC9-AD81-CF60EC118B2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152400"/>
            <a:ext cx="866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tar%2520of%2520David">
            <a:hlinkClick r:id="rId6"/>
            <a:extLst>
              <a:ext uri="{FF2B5EF4-FFF2-40B4-BE49-F238E27FC236}">
                <a16:creationId xmlns:a16="http://schemas.microsoft.com/office/drawing/2014/main" id="{7E03E8F3-152B-EB5E-E292-FCD92468543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48600" y="228600"/>
            <a:ext cx="1085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5" r:id="rId1"/>
  </p:sldLayoutIdLst>
  <p:txStyles>
    <p:titleStyle>
      <a:lvl1pPr algn="ctr" defTabSz="1168400" rtl="0" eaLnBrk="0" fontAlgn="base" hangingPunct="0">
        <a:spcBef>
          <a:spcPct val="0"/>
        </a:spcBef>
        <a:spcAft>
          <a:spcPct val="0"/>
        </a:spcAft>
        <a:defRPr sz="5600">
          <a:solidFill>
            <a:schemeClr val="tx2"/>
          </a:solidFill>
          <a:latin typeface="+mj-lt"/>
          <a:ea typeface="+mj-ea"/>
          <a:cs typeface="+mj-cs"/>
        </a:defRPr>
      </a:lvl1pPr>
      <a:lvl2pPr algn="ctr" defTabSz="1168400" rtl="0" eaLnBrk="0" fontAlgn="base" hangingPunct="0">
        <a:spcBef>
          <a:spcPct val="0"/>
        </a:spcBef>
        <a:spcAft>
          <a:spcPct val="0"/>
        </a:spcAft>
        <a:defRPr sz="5600">
          <a:solidFill>
            <a:schemeClr val="tx2"/>
          </a:solidFill>
          <a:latin typeface="Arial" charset="0"/>
        </a:defRPr>
      </a:lvl2pPr>
      <a:lvl3pPr algn="ctr" defTabSz="1168400" rtl="0" eaLnBrk="0" fontAlgn="base" hangingPunct="0">
        <a:spcBef>
          <a:spcPct val="0"/>
        </a:spcBef>
        <a:spcAft>
          <a:spcPct val="0"/>
        </a:spcAft>
        <a:defRPr sz="5600">
          <a:solidFill>
            <a:schemeClr val="tx2"/>
          </a:solidFill>
          <a:latin typeface="Arial" charset="0"/>
        </a:defRPr>
      </a:lvl3pPr>
      <a:lvl4pPr algn="ctr" defTabSz="1168400" rtl="0" eaLnBrk="0" fontAlgn="base" hangingPunct="0">
        <a:spcBef>
          <a:spcPct val="0"/>
        </a:spcBef>
        <a:spcAft>
          <a:spcPct val="0"/>
        </a:spcAft>
        <a:defRPr sz="5600">
          <a:solidFill>
            <a:schemeClr val="tx2"/>
          </a:solidFill>
          <a:latin typeface="Arial" charset="0"/>
        </a:defRPr>
      </a:lvl4pPr>
      <a:lvl5pPr algn="ctr" defTabSz="1168400" rtl="0" eaLnBrk="0" fontAlgn="base" hangingPunct="0">
        <a:spcBef>
          <a:spcPct val="0"/>
        </a:spcBef>
        <a:spcAft>
          <a:spcPct val="0"/>
        </a:spcAft>
        <a:defRPr sz="5600">
          <a:solidFill>
            <a:schemeClr val="tx2"/>
          </a:solidFill>
          <a:latin typeface="Arial" charset="0"/>
        </a:defRPr>
      </a:lvl5pPr>
      <a:lvl6pPr marL="457200" algn="ctr" defTabSz="1168400" rtl="0" fontAlgn="base">
        <a:spcBef>
          <a:spcPct val="0"/>
        </a:spcBef>
        <a:spcAft>
          <a:spcPct val="0"/>
        </a:spcAft>
        <a:defRPr sz="5600">
          <a:solidFill>
            <a:schemeClr val="tx2"/>
          </a:solidFill>
          <a:latin typeface="Arial" charset="0"/>
        </a:defRPr>
      </a:lvl6pPr>
      <a:lvl7pPr marL="914400" algn="ctr" defTabSz="1168400" rtl="0" fontAlgn="base">
        <a:spcBef>
          <a:spcPct val="0"/>
        </a:spcBef>
        <a:spcAft>
          <a:spcPct val="0"/>
        </a:spcAft>
        <a:defRPr sz="5600">
          <a:solidFill>
            <a:schemeClr val="tx2"/>
          </a:solidFill>
          <a:latin typeface="Arial" charset="0"/>
        </a:defRPr>
      </a:lvl7pPr>
      <a:lvl8pPr marL="1371600" algn="ctr" defTabSz="1168400" rtl="0" fontAlgn="base">
        <a:spcBef>
          <a:spcPct val="0"/>
        </a:spcBef>
        <a:spcAft>
          <a:spcPct val="0"/>
        </a:spcAft>
        <a:defRPr sz="5600">
          <a:solidFill>
            <a:schemeClr val="tx2"/>
          </a:solidFill>
          <a:latin typeface="Arial" charset="0"/>
        </a:defRPr>
      </a:lvl8pPr>
      <a:lvl9pPr marL="1828800" algn="ctr" defTabSz="1168400" rtl="0" fontAlgn="base">
        <a:spcBef>
          <a:spcPct val="0"/>
        </a:spcBef>
        <a:spcAft>
          <a:spcPct val="0"/>
        </a:spcAft>
        <a:defRPr sz="5600">
          <a:solidFill>
            <a:schemeClr val="tx2"/>
          </a:solidFill>
          <a:latin typeface="Arial" charset="0"/>
        </a:defRPr>
      </a:lvl9pPr>
    </p:titleStyle>
    <p:bodyStyle>
      <a:lvl1pPr marL="438150" indent="-438150" algn="l" defTabSz="1168400" rtl="0" eaLnBrk="0" fontAlgn="base" hangingPunct="0">
        <a:spcBef>
          <a:spcPct val="20000"/>
        </a:spcBef>
        <a:spcAft>
          <a:spcPct val="0"/>
        </a:spcAft>
        <a:buChar char="•"/>
        <a:defRPr sz="4100">
          <a:solidFill>
            <a:schemeClr val="tx1"/>
          </a:solidFill>
          <a:latin typeface="+mn-lt"/>
          <a:ea typeface="+mn-ea"/>
          <a:cs typeface="+mn-cs"/>
        </a:defRPr>
      </a:lvl1pPr>
      <a:lvl2pPr marL="949325" indent="-365125" algn="l" defTabSz="1168400" rtl="0" eaLnBrk="0" fontAlgn="base" hangingPunct="0">
        <a:spcBef>
          <a:spcPct val="20000"/>
        </a:spcBef>
        <a:spcAft>
          <a:spcPct val="0"/>
        </a:spcAft>
        <a:buChar char="–"/>
        <a:defRPr sz="3600">
          <a:solidFill>
            <a:schemeClr val="tx1"/>
          </a:solidFill>
          <a:latin typeface="+mn-lt"/>
        </a:defRPr>
      </a:lvl2pPr>
      <a:lvl3pPr marL="1460500" indent="-292100" algn="l" defTabSz="1168400" rtl="0" eaLnBrk="0" fontAlgn="base" hangingPunct="0">
        <a:spcBef>
          <a:spcPct val="20000"/>
        </a:spcBef>
        <a:spcAft>
          <a:spcPct val="0"/>
        </a:spcAft>
        <a:buChar char="•"/>
        <a:defRPr sz="3100">
          <a:solidFill>
            <a:schemeClr val="tx1"/>
          </a:solidFill>
          <a:latin typeface="+mn-lt"/>
        </a:defRPr>
      </a:lvl3pPr>
      <a:lvl4pPr marL="2043113" indent="-292100" algn="l" defTabSz="1168400" rtl="0" eaLnBrk="0" fontAlgn="base" hangingPunct="0">
        <a:spcBef>
          <a:spcPct val="20000"/>
        </a:spcBef>
        <a:spcAft>
          <a:spcPct val="0"/>
        </a:spcAft>
        <a:buChar char="–"/>
        <a:defRPr sz="2600">
          <a:solidFill>
            <a:schemeClr val="tx1"/>
          </a:solidFill>
          <a:latin typeface="+mn-lt"/>
        </a:defRPr>
      </a:lvl4pPr>
      <a:lvl5pPr marL="2627313" indent="-292100" algn="l" defTabSz="1168400" rtl="0" eaLnBrk="0" fontAlgn="base" hangingPunct="0">
        <a:spcBef>
          <a:spcPct val="20000"/>
        </a:spcBef>
        <a:spcAft>
          <a:spcPct val="0"/>
        </a:spcAft>
        <a:buChar char="»"/>
        <a:defRPr sz="2600">
          <a:solidFill>
            <a:schemeClr val="tx1"/>
          </a:solidFill>
          <a:latin typeface="+mn-lt"/>
        </a:defRPr>
      </a:lvl5pPr>
      <a:lvl6pPr marL="3084513" indent="-292100" algn="l" defTabSz="1168400" rtl="0" fontAlgn="base">
        <a:spcBef>
          <a:spcPct val="20000"/>
        </a:spcBef>
        <a:spcAft>
          <a:spcPct val="0"/>
        </a:spcAft>
        <a:buChar char="»"/>
        <a:defRPr sz="2600">
          <a:solidFill>
            <a:schemeClr val="tx1"/>
          </a:solidFill>
          <a:latin typeface="+mn-lt"/>
        </a:defRPr>
      </a:lvl6pPr>
      <a:lvl7pPr marL="3541713" indent="-292100" algn="l" defTabSz="1168400" rtl="0" fontAlgn="base">
        <a:spcBef>
          <a:spcPct val="20000"/>
        </a:spcBef>
        <a:spcAft>
          <a:spcPct val="0"/>
        </a:spcAft>
        <a:buChar char="»"/>
        <a:defRPr sz="2600">
          <a:solidFill>
            <a:schemeClr val="tx1"/>
          </a:solidFill>
          <a:latin typeface="+mn-lt"/>
        </a:defRPr>
      </a:lvl7pPr>
      <a:lvl8pPr marL="3998913" indent="-292100" algn="l" defTabSz="1168400" rtl="0" fontAlgn="base">
        <a:spcBef>
          <a:spcPct val="20000"/>
        </a:spcBef>
        <a:spcAft>
          <a:spcPct val="0"/>
        </a:spcAft>
        <a:buChar char="»"/>
        <a:defRPr sz="2600">
          <a:solidFill>
            <a:schemeClr val="tx1"/>
          </a:solidFill>
          <a:latin typeface="+mn-lt"/>
        </a:defRPr>
      </a:lvl8pPr>
      <a:lvl9pPr marL="4456113" indent="-292100" algn="l" defTabSz="1168400"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A853B1-39D0-2950-A7DD-93AD2283BC6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ctr" anchorCtr="0" compatLnSpc="1">
            <a:prstTxWarp prst="textNoShape">
              <a:avLst/>
            </a:prstTxWarp>
          </a:bodyPr>
          <a:lstStyle/>
          <a:p>
            <a:pPr lvl="0"/>
            <a:r>
              <a:rPr lang="en-US" altLang="en-US" dirty="0"/>
              <a:t>Click to edit Master title style</a:t>
            </a:r>
          </a:p>
        </p:txBody>
      </p:sp>
      <p:sp>
        <p:nvSpPr>
          <p:cNvPr id="6147" name="Rectangle 3">
            <a:extLst>
              <a:ext uri="{FF2B5EF4-FFF2-40B4-BE49-F238E27FC236}">
                <a16:creationId xmlns:a16="http://schemas.microsoft.com/office/drawing/2014/main" id="{996B1A23-45FA-7FAA-B3A0-BA15C868726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0E36723-4B42-30F8-D87C-822560ECDCE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eaLnBrk="1" hangingPunct="1">
              <a:defRPr sz="18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728AD24B-CA34-382B-20BD-D561E2899C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ctr" eaLnBrk="1" hangingPunct="1">
              <a:defRPr sz="18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44145FC8-67CF-9015-18DD-4E5A127122B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r" eaLnBrk="1" hangingPunct="1">
              <a:defRPr>
                <a:solidFill>
                  <a:srgbClr val="000000"/>
                </a:solidFill>
              </a:defRPr>
            </a:lvl1pPr>
          </a:lstStyle>
          <a:p>
            <a:fld id="{7D651FCE-EE16-4020-984E-03D04B3B9029}" type="slidenum">
              <a:rPr lang="en-US" altLang="en-US"/>
              <a:pPr/>
              <a:t>‹#›</a:t>
            </a:fld>
            <a:endParaRPr lang="en-US" altLang="en-US"/>
          </a:p>
        </p:txBody>
      </p:sp>
      <p:pic>
        <p:nvPicPr>
          <p:cNvPr id="6152" name="Picture 8" descr="Star%2520of%2520David">
            <a:hlinkClick r:id="rId7"/>
            <a:extLst>
              <a:ext uri="{FF2B5EF4-FFF2-40B4-BE49-F238E27FC236}">
                <a16:creationId xmlns:a16="http://schemas.microsoft.com/office/drawing/2014/main" id="{5C5C6307-5092-3021-B38E-3FCEBD724A2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61192" y="136525"/>
            <a:ext cx="752006" cy="87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ue square with white text&#10;&#10;AI-generated content may be incorrect.">
            <a:extLst>
              <a:ext uri="{FF2B5EF4-FFF2-40B4-BE49-F238E27FC236}">
                <a16:creationId xmlns:a16="http://schemas.microsoft.com/office/drawing/2014/main" id="{6AA9BB7E-3D5D-A2BE-B3AF-0379FBAB7E4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48600" y="158145"/>
            <a:ext cx="1134208" cy="1231134"/>
          </a:xfrm>
          <a:prstGeom prst="rect">
            <a:avLst/>
          </a:prstGeom>
        </p:spPr>
      </p:pic>
    </p:spTree>
  </p:cSld>
  <p:clrMap bg1="lt1" tx1="dk1" bg2="lt2" tx2="dk2" accent1="accent1" accent2="accent2" accent3="accent3" accent4="accent4" accent5="accent5" accent6="accent6" hlink="hlink" folHlink="folHlink"/>
  <p:sldLayoutIdLst>
    <p:sldLayoutId id="2147484006" r:id="rId1"/>
    <p:sldLayoutId id="2147484007" r:id="rId2"/>
    <p:sldLayoutId id="2147484010" r:id="rId3"/>
    <p:sldLayoutId id="2147484011" r:id="rId4"/>
  </p:sldLayoutIdLst>
  <p:txStyles>
    <p:titleStyle>
      <a:lvl1pPr algn="ctr" defTabSz="1168400" rtl="0" eaLnBrk="0" fontAlgn="base" hangingPunct="0">
        <a:spcBef>
          <a:spcPct val="0"/>
        </a:spcBef>
        <a:spcAft>
          <a:spcPct val="0"/>
        </a:spcAft>
        <a:defRPr sz="5600">
          <a:solidFill>
            <a:schemeClr val="tx2"/>
          </a:solidFill>
          <a:latin typeface="+mj-lt"/>
          <a:ea typeface="+mj-ea"/>
          <a:cs typeface="+mj-cs"/>
        </a:defRPr>
      </a:lvl1pPr>
      <a:lvl2pPr algn="ctr" defTabSz="1168400" rtl="0" eaLnBrk="0" fontAlgn="base" hangingPunct="0">
        <a:spcBef>
          <a:spcPct val="0"/>
        </a:spcBef>
        <a:spcAft>
          <a:spcPct val="0"/>
        </a:spcAft>
        <a:defRPr sz="5600">
          <a:solidFill>
            <a:schemeClr val="tx2"/>
          </a:solidFill>
          <a:latin typeface="Arial" charset="0"/>
        </a:defRPr>
      </a:lvl2pPr>
      <a:lvl3pPr algn="ctr" defTabSz="1168400" rtl="0" eaLnBrk="0" fontAlgn="base" hangingPunct="0">
        <a:spcBef>
          <a:spcPct val="0"/>
        </a:spcBef>
        <a:spcAft>
          <a:spcPct val="0"/>
        </a:spcAft>
        <a:defRPr sz="5600">
          <a:solidFill>
            <a:schemeClr val="tx2"/>
          </a:solidFill>
          <a:latin typeface="Arial" charset="0"/>
        </a:defRPr>
      </a:lvl3pPr>
      <a:lvl4pPr algn="ctr" defTabSz="1168400" rtl="0" eaLnBrk="0" fontAlgn="base" hangingPunct="0">
        <a:spcBef>
          <a:spcPct val="0"/>
        </a:spcBef>
        <a:spcAft>
          <a:spcPct val="0"/>
        </a:spcAft>
        <a:defRPr sz="5600">
          <a:solidFill>
            <a:schemeClr val="tx2"/>
          </a:solidFill>
          <a:latin typeface="Arial" charset="0"/>
        </a:defRPr>
      </a:lvl4pPr>
      <a:lvl5pPr algn="ctr" defTabSz="1168400" rtl="0" eaLnBrk="0" fontAlgn="base" hangingPunct="0">
        <a:spcBef>
          <a:spcPct val="0"/>
        </a:spcBef>
        <a:spcAft>
          <a:spcPct val="0"/>
        </a:spcAft>
        <a:defRPr sz="5600">
          <a:solidFill>
            <a:schemeClr val="tx2"/>
          </a:solidFill>
          <a:latin typeface="Arial" charset="0"/>
        </a:defRPr>
      </a:lvl5pPr>
      <a:lvl6pPr marL="457200" algn="ctr" defTabSz="1168400" rtl="0" fontAlgn="base">
        <a:spcBef>
          <a:spcPct val="0"/>
        </a:spcBef>
        <a:spcAft>
          <a:spcPct val="0"/>
        </a:spcAft>
        <a:defRPr sz="5600">
          <a:solidFill>
            <a:schemeClr val="tx2"/>
          </a:solidFill>
          <a:latin typeface="Arial" charset="0"/>
        </a:defRPr>
      </a:lvl6pPr>
      <a:lvl7pPr marL="914400" algn="ctr" defTabSz="1168400" rtl="0" fontAlgn="base">
        <a:spcBef>
          <a:spcPct val="0"/>
        </a:spcBef>
        <a:spcAft>
          <a:spcPct val="0"/>
        </a:spcAft>
        <a:defRPr sz="5600">
          <a:solidFill>
            <a:schemeClr val="tx2"/>
          </a:solidFill>
          <a:latin typeface="Arial" charset="0"/>
        </a:defRPr>
      </a:lvl7pPr>
      <a:lvl8pPr marL="1371600" algn="ctr" defTabSz="1168400" rtl="0" fontAlgn="base">
        <a:spcBef>
          <a:spcPct val="0"/>
        </a:spcBef>
        <a:spcAft>
          <a:spcPct val="0"/>
        </a:spcAft>
        <a:defRPr sz="5600">
          <a:solidFill>
            <a:schemeClr val="tx2"/>
          </a:solidFill>
          <a:latin typeface="Arial" charset="0"/>
        </a:defRPr>
      </a:lvl8pPr>
      <a:lvl9pPr marL="1828800" algn="ctr" defTabSz="1168400" rtl="0" fontAlgn="base">
        <a:spcBef>
          <a:spcPct val="0"/>
        </a:spcBef>
        <a:spcAft>
          <a:spcPct val="0"/>
        </a:spcAft>
        <a:defRPr sz="5600">
          <a:solidFill>
            <a:schemeClr val="tx2"/>
          </a:solidFill>
          <a:latin typeface="Arial" charset="0"/>
        </a:defRPr>
      </a:lvl9pPr>
    </p:titleStyle>
    <p:bodyStyle>
      <a:lvl1pPr marL="438150" indent="-438150" algn="l" defTabSz="1168400" rtl="0" eaLnBrk="0" fontAlgn="base" hangingPunct="0">
        <a:spcBef>
          <a:spcPct val="20000"/>
        </a:spcBef>
        <a:spcAft>
          <a:spcPct val="0"/>
        </a:spcAft>
        <a:buChar char="•"/>
        <a:defRPr sz="4100">
          <a:solidFill>
            <a:schemeClr val="tx1"/>
          </a:solidFill>
          <a:latin typeface="+mn-lt"/>
          <a:ea typeface="+mn-ea"/>
          <a:cs typeface="+mn-cs"/>
        </a:defRPr>
      </a:lvl1pPr>
      <a:lvl2pPr marL="949325" indent="-365125" algn="l" defTabSz="1168400" rtl="0" eaLnBrk="0" fontAlgn="base" hangingPunct="0">
        <a:spcBef>
          <a:spcPct val="20000"/>
        </a:spcBef>
        <a:spcAft>
          <a:spcPct val="0"/>
        </a:spcAft>
        <a:buChar char="–"/>
        <a:defRPr sz="3600">
          <a:solidFill>
            <a:schemeClr val="tx1"/>
          </a:solidFill>
          <a:latin typeface="+mn-lt"/>
        </a:defRPr>
      </a:lvl2pPr>
      <a:lvl3pPr marL="1460500" indent="-292100" algn="l" defTabSz="1168400" rtl="0" eaLnBrk="0" fontAlgn="base" hangingPunct="0">
        <a:spcBef>
          <a:spcPct val="20000"/>
        </a:spcBef>
        <a:spcAft>
          <a:spcPct val="0"/>
        </a:spcAft>
        <a:buChar char="•"/>
        <a:defRPr sz="3100">
          <a:solidFill>
            <a:schemeClr val="tx1"/>
          </a:solidFill>
          <a:latin typeface="+mn-lt"/>
        </a:defRPr>
      </a:lvl3pPr>
      <a:lvl4pPr marL="2043113" indent="-292100" algn="l" defTabSz="1168400" rtl="0" eaLnBrk="0" fontAlgn="base" hangingPunct="0">
        <a:spcBef>
          <a:spcPct val="20000"/>
        </a:spcBef>
        <a:spcAft>
          <a:spcPct val="0"/>
        </a:spcAft>
        <a:buChar char="–"/>
        <a:defRPr sz="2600">
          <a:solidFill>
            <a:schemeClr val="tx1"/>
          </a:solidFill>
          <a:latin typeface="+mn-lt"/>
        </a:defRPr>
      </a:lvl4pPr>
      <a:lvl5pPr marL="2627313" indent="-292100" algn="l" defTabSz="1168400" rtl="0" eaLnBrk="0" fontAlgn="base" hangingPunct="0">
        <a:spcBef>
          <a:spcPct val="20000"/>
        </a:spcBef>
        <a:spcAft>
          <a:spcPct val="0"/>
        </a:spcAft>
        <a:buChar char="»"/>
        <a:defRPr sz="2600">
          <a:solidFill>
            <a:schemeClr val="tx1"/>
          </a:solidFill>
          <a:latin typeface="+mn-lt"/>
        </a:defRPr>
      </a:lvl5pPr>
      <a:lvl6pPr marL="3084513" indent="-292100" algn="l" defTabSz="1168400" rtl="0" fontAlgn="base">
        <a:spcBef>
          <a:spcPct val="20000"/>
        </a:spcBef>
        <a:spcAft>
          <a:spcPct val="0"/>
        </a:spcAft>
        <a:buChar char="»"/>
        <a:defRPr sz="2600">
          <a:solidFill>
            <a:schemeClr val="tx1"/>
          </a:solidFill>
          <a:latin typeface="+mn-lt"/>
        </a:defRPr>
      </a:lvl6pPr>
      <a:lvl7pPr marL="3541713" indent="-292100" algn="l" defTabSz="1168400" rtl="0" fontAlgn="base">
        <a:spcBef>
          <a:spcPct val="20000"/>
        </a:spcBef>
        <a:spcAft>
          <a:spcPct val="0"/>
        </a:spcAft>
        <a:buChar char="»"/>
        <a:defRPr sz="2600">
          <a:solidFill>
            <a:schemeClr val="tx1"/>
          </a:solidFill>
          <a:latin typeface="+mn-lt"/>
        </a:defRPr>
      </a:lvl7pPr>
      <a:lvl8pPr marL="3998913" indent="-292100" algn="l" defTabSz="1168400" rtl="0" fontAlgn="base">
        <a:spcBef>
          <a:spcPct val="20000"/>
        </a:spcBef>
        <a:spcAft>
          <a:spcPct val="0"/>
        </a:spcAft>
        <a:buChar char="»"/>
        <a:defRPr sz="2600">
          <a:solidFill>
            <a:schemeClr val="tx1"/>
          </a:solidFill>
          <a:latin typeface="+mn-lt"/>
        </a:defRPr>
      </a:lvl8pPr>
      <a:lvl9pPr marL="4456113" indent="-292100" algn="l" defTabSz="1168400"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26C39FA-9632-7CC2-D153-ABFC00C981B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E8115513-65B5-5B4F-9D88-CC19BF85C04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769" tIns="58384" rIns="116769" bIns="58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B83E98-2EF2-3667-3F67-13CA853A19C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eaLnBrk="1" hangingPunct="1">
              <a:defRPr sz="18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5FE97E0-B747-6D29-750F-3E6D68283E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ctr" eaLnBrk="1" hangingPunct="1">
              <a:defRPr sz="18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44684F1C-FEB0-E211-5F22-6728B912510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116769" tIns="58384" rIns="116769" bIns="58384" numCol="1" anchor="t" anchorCtr="0" compatLnSpc="1">
            <a:prstTxWarp prst="textNoShape">
              <a:avLst/>
            </a:prstTxWarp>
          </a:bodyPr>
          <a:lstStyle>
            <a:lvl1pPr algn="r" eaLnBrk="1" hangingPunct="1">
              <a:defRPr>
                <a:solidFill>
                  <a:srgbClr val="000000"/>
                </a:solidFill>
              </a:defRPr>
            </a:lvl1pPr>
          </a:lstStyle>
          <a:p>
            <a:fld id="{2E1A0320-0C0D-4654-917F-852D95312D40}" type="slidenum">
              <a:rPr lang="en-US" altLang="en-US"/>
              <a:pPr/>
              <a:t>‹#›</a:t>
            </a:fld>
            <a:endParaRPr lang="en-US" altLang="en-US"/>
          </a:p>
        </p:txBody>
      </p:sp>
      <p:pic>
        <p:nvPicPr>
          <p:cNvPr id="7175" name="Picture 7" descr="resurection">
            <a:hlinkClick r:id="rId6"/>
            <a:extLst>
              <a:ext uri="{FF2B5EF4-FFF2-40B4-BE49-F238E27FC236}">
                <a16:creationId xmlns:a16="http://schemas.microsoft.com/office/drawing/2014/main" id="{4F6DFA74-693A-B79E-BEC3-3E9B608BE6B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152400"/>
            <a:ext cx="866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Star%2520of%2520David">
            <a:hlinkClick r:id="rId8"/>
            <a:extLst>
              <a:ext uri="{FF2B5EF4-FFF2-40B4-BE49-F238E27FC236}">
                <a16:creationId xmlns:a16="http://schemas.microsoft.com/office/drawing/2014/main" id="{7E0C8082-234D-D1E8-58CC-642FB93F100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48600" y="228600"/>
            <a:ext cx="1085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3999" r:id="rId3"/>
  </p:sldLayoutIdLst>
  <p:txStyles>
    <p:titleStyle>
      <a:lvl1pPr algn="ctr" defTabSz="1168400" rtl="0" eaLnBrk="0" fontAlgn="base" hangingPunct="0">
        <a:spcBef>
          <a:spcPct val="0"/>
        </a:spcBef>
        <a:spcAft>
          <a:spcPct val="0"/>
        </a:spcAft>
        <a:defRPr sz="5600">
          <a:solidFill>
            <a:schemeClr val="tx2"/>
          </a:solidFill>
          <a:latin typeface="+mj-lt"/>
          <a:ea typeface="+mj-ea"/>
          <a:cs typeface="+mj-cs"/>
        </a:defRPr>
      </a:lvl1pPr>
      <a:lvl2pPr algn="ctr" defTabSz="1168400" rtl="0" eaLnBrk="0" fontAlgn="base" hangingPunct="0">
        <a:spcBef>
          <a:spcPct val="0"/>
        </a:spcBef>
        <a:spcAft>
          <a:spcPct val="0"/>
        </a:spcAft>
        <a:defRPr sz="5600">
          <a:solidFill>
            <a:schemeClr val="tx2"/>
          </a:solidFill>
          <a:latin typeface="Arial" charset="0"/>
        </a:defRPr>
      </a:lvl2pPr>
      <a:lvl3pPr algn="ctr" defTabSz="1168400" rtl="0" eaLnBrk="0" fontAlgn="base" hangingPunct="0">
        <a:spcBef>
          <a:spcPct val="0"/>
        </a:spcBef>
        <a:spcAft>
          <a:spcPct val="0"/>
        </a:spcAft>
        <a:defRPr sz="5600">
          <a:solidFill>
            <a:schemeClr val="tx2"/>
          </a:solidFill>
          <a:latin typeface="Arial" charset="0"/>
        </a:defRPr>
      </a:lvl3pPr>
      <a:lvl4pPr algn="ctr" defTabSz="1168400" rtl="0" eaLnBrk="0" fontAlgn="base" hangingPunct="0">
        <a:spcBef>
          <a:spcPct val="0"/>
        </a:spcBef>
        <a:spcAft>
          <a:spcPct val="0"/>
        </a:spcAft>
        <a:defRPr sz="5600">
          <a:solidFill>
            <a:schemeClr val="tx2"/>
          </a:solidFill>
          <a:latin typeface="Arial" charset="0"/>
        </a:defRPr>
      </a:lvl4pPr>
      <a:lvl5pPr algn="ctr" defTabSz="1168400" rtl="0" eaLnBrk="0" fontAlgn="base" hangingPunct="0">
        <a:spcBef>
          <a:spcPct val="0"/>
        </a:spcBef>
        <a:spcAft>
          <a:spcPct val="0"/>
        </a:spcAft>
        <a:defRPr sz="5600">
          <a:solidFill>
            <a:schemeClr val="tx2"/>
          </a:solidFill>
          <a:latin typeface="Arial" charset="0"/>
        </a:defRPr>
      </a:lvl5pPr>
      <a:lvl6pPr marL="457200" algn="ctr" defTabSz="1168400" rtl="0" fontAlgn="base">
        <a:spcBef>
          <a:spcPct val="0"/>
        </a:spcBef>
        <a:spcAft>
          <a:spcPct val="0"/>
        </a:spcAft>
        <a:defRPr sz="5600">
          <a:solidFill>
            <a:schemeClr val="tx2"/>
          </a:solidFill>
          <a:latin typeface="Arial" charset="0"/>
        </a:defRPr>
      </a:lvl6pPr>
      <a:lvl7pPr marL="914400" algn="ctr" defTabSz="1168400" rtl="0" fontAlgn="base">
        <a:spcBef>
          <a:spcPct val="0"/>
        </a:spcBef>
        <a:spcAft>
          <a:spcPct val="0"/>
        </a:spcAft>
        <a:defRPr sz="5600">
          <a:solidFill>
            <a:schemeClr val="tx2"/>
          </a:solidFill>
          <a:latin typeface="Arial" charset="0"/>
        </a:defRPr>
      </a:lvl7pPr>
      <a:lvl8pPr marL="1371600" algn="ctr" defTabSz="1168400" rtl="0" fontAlgn="base">
        <a:spcBef>
          <a:spcPct val="0"/>
        </a:spcBef>
        <a:spcAft>
          <a:spcPct val="0"/>
        </a:spcAft>
        <a:defRPr sz="5600">
          <a:solidFill>
            <a:schemeClr val="tx2"/>
          </a:solidFill>
          <a:latin typeface="Arial" charset="0"/>
        </a:defRPr>
      </a:lvl8pPr>
      <a:lvl9pPr marL="1828800" algn="ctr" defTabSz="1168400" rtl="0" fontAlgn="base">
        <a:spcBef>
          <a:spcPct val="0"/>
        </a:spcBef>
        <a:spcAft>
          <a:spcPct val="0"/>
        </a:spcAft>
        <a:defRPr sz="5600">
          <a:solidFill>
            <a:schemeClr val="tx2"/>
          </a:solidFill>
          <a:latin typeface="Arial" charset="0"/>
        </a:defRPr>
      </a:lvl9pPr>
    </p:titleStyle>
    <p:bodyStyle>
      <a:lvl1pPr marL="438150" indent="-438150" algn="l" defTabSz="1168400" rtl="0" eaLnBrk="0" fontAlgn="base" hangingPunct="0">
        <a:spcBef>
          <a:spcPct val="20000"/>
        </a:spcBef>
        <a:spcAft>
          <a:spcPct val="0"/>
        </a:spcAft>
        <a:buChar char="•"/>
        <a:defRPr sz="4100">
          <a:solidFill>
            <a:schemeClr val="tx1"/>
          </a:solidFill>
          <a:latin typeface="+mn-lt"/>
          <a:ea typeface="+mn-ea"/>
          <a:cs typeface="+mn-cs"/>
        </a:defRPr>
      </a:lvl1pPr>
      <a:lvl2pPr marL="949325" indent="-365125" algn="l" defTabSz="1168400" rtl="0" eaLnBrk="0" fontAlgn="base" hangingPunct="0">
        <a:spcBef>
          <a:spcPct val="20000"/>
        </a:spcBef>
        <a:spcAft>
          <a:spcPct val="0"/>
        </a:spcAft>
        <a:buChar char="–"/>
        <a:defRPr sz="3600">
          <a:solidFill>
            <a:schemeClr val="tx1"/>
          </a:solidFill>
          <a:latin typeface="+mn-lt"/>
        </a:defRPr>
      </a:lvl2pPr>
      <a:lvl3pPr marL="1460500" indent="-292100" algn="l" defTabSz="1168400" rtl="0" eaLnBrk="0" fontAlgn="base" hangingPunct="0">
        <a:spcBef>
          <a:spcPct val="20000"/>
        </a:spcBef>
        <a:spcAft>
          <a:spcPct val="0"/>
        </a:spcAft>
        <a:buChar char="•"/>
        <a:defRPr sz="3100">
          <a:solidFill>
            <a:schemeClr val="tx1"/>
          </a:solidFill>
          <a:latin typeface="+mn-lt"/>
        </a:defRPr>
      </a:lvl3pPr>
      <a:lvl4pPr marL="2043113" indent="-292100" algn="l" defTabSz="1168400" rtl="0" eaLnBrk="0" fontAlgn="base" hangingPunct="0">
        <a:spcBef>
          <a:spcPct val="20000"/>
        </a:spcBef>
        <a:spcAft>
          <a:spcPct val="0"/>
        </a:spcAft>
        <a:buChar char="–"/>
        <a:defRPr sz="2600">
          <a:solidFill>
            <a:schemeClr val="tx1"/>
          </a:solidFill>
          <a:latin typeface="+mn-lt"/>
        </a:defRPr>
      </a:lvl4pPr>
      <a:lvl5pPr marL="2627313" indent="-292100" algn="l" defTabSz="1168400" rtl="0" eaLnBrk="0" fontAlgn="base" hangingPunct="0">
        <a:spcBef>
          <a:spcPct val="20000"/>
        </a:spcBef>
        <a:spcAft>
          <a:spcPct val="0"/>
        </a:spcAft>
        <a:buChar char="»"/>
        <a:defRPr sz="2600">
          <a:solidFill>
            <a:schemeClr val="tx1"/>
          </a:solidFill>
          <a:latin typeface="+mn-lt"/>
        </a:defRPr>
      </a:lvl5pPr>
      <a:lvl6pPr marL="3084513" indent="-292100" algn="l" defTabSz="1168400" rtl="0" fontAlgn="base">
        <a:spcBef>
          <a:spcPct val="20000"/>
        </a:spcBef>
        <a:spcAft>
          <a:spcPct val="0"/>
        </a:spcAft>
        <a:buChar char="»"/>
        <a:defRPr sz="2600">
          <a:solidFill>
            <a:schemeClr val="tx1"/>
          </a:solidFill>
          <a:latin typeface="+mn-lt"/>
        </a:defRPr>
      </a:lvl6pPr>
      <a:lvl7pPr marL="3541713" indent="-292100" algn="l" defTabSz="1168400" rtl="0" fontAlgn="base">
        <a:spcBef>
          <a:spcPct val="20000"/>
        </a:spcBef>
        <a:spcAft>
          <a:spcPct val="0"/>
        </a:spcAft>
        <a:buChar char="»"/>
        <a:defRPr sz="2600">
          <a:solidFill>
            <a:schemeClr val="tx1"/>
          </a:solidFill>
          <a:latin typeface="+mn-lt"/>
        </a:defRPr>
      </a:lvl7pPr>
      <a:lvl8pPr marL="3998913" indent="-292100" algn="l" defTabSz="1168400" rtl="0" fontAlgn="base">
        <a:spcBef>
          <a:spcPct val="20000"/>
        </a:spcBef>
        <a:spcAft>
          <a:spcPct val="0"/>
        </a:spcAft>
        <a:buChar char="»"/>
        <a:defRPr sz="2600">
          <a:solidFill>
            <a:schemeClr val="tx1"/>
          </a:solidFill>
          <a:latin typeface="+mn-lt"/>
        </a:defRPr>
      </a:lvl8pPr>
      <a:lvl9pPr marL="4456113" indent="-292100" algn="l" defTabSz="1168400"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http://a1.twimg.com/profile_images/501580764/adolf-hitler_normal.jpg&amp;imgrefurl=http://twitter.com/CapitanAcab/negacionistas&amp;usg=__O1PKg71WhKflAK7Ws3cHp0LcOWo=&amp;h=525&amp;w=375&amp;sz=26&amp;hl=en&amp;start=4&amp;um=1&amp;itbs=1&amp;tbnid=s7XqVL5ajBRqrM:&amp;tbnh=132&amp;tbnw=94&amp;prev=/images%3Fq%3Dhitler%26um%3D1%26hl%3Den%26sa%3DN%26rlz%3D1T4ADFA_enUS366US367%26tbs%3Disch:1" TargetMode="External"/><Relationship Id="rId1" Type="http://schemas.openxmlformats.org/officeDocument/2006/relationships/slideLayout" Target="../slideLayouts/slideLayout6.xml"/><Relationship Id="rId5" Type="http://schemas.openxmlformats.org/officeDocument/2006/relationships/image" Target="../media/image14.wm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images.google.com/imgres?imgurl=http://www.vbm-torah.org/purim.jpg&amp;imgrefurl=http://www.vbm-torah.org/purim.htm&amp;usg=__vu_x1dnDxTrf620v9SfDWUHvctI=&amp;h=256&amp;w=537&amp;sz=13&amp;hl=en&amp;start=5&amp;itbs=1&amp;tbnid=r2bCcgxGRUslGM:&amp;tbnh=63&amp;tbnw=132&amp;prev=/images%3Fq%3DPurim%2BMegila%26gbv%3D2%26hl%3Den"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images.google.com/imgres?imgurl=http://www.templenashville.org/_content/3_beit_tefillah/holidays/images/purim1.jpg&amp;imgrefurl=http://www.templenashville.org/index.php%3Fid%3D43&amp;usg=__TxwqGjLwUG1CijDxvLSPQ4Jsi3E=&amp;h=336&amp;w=448&amp;sz=39&amp;hl=en&amp;start=50&amp;itbs=1&amp;tbnid=N2J-dkWJiyCGvM:&amp;tbnh=95&amp;tbnw=127&amp;prev=/images%3Fq%3DPurim%2BEsther%26gbv%3D2%26ndsp%3D20%26hl%3Den%26sa%3DN%26start%3D40" TargetMode="External"/><Relationship Id="rId2" Type="http://schemas.openxmlformats.org/officeDocument/2006/relationships/hyperlink" Target="http://images.google.com/imgres?imgurl=http://www.costumzee.com/view/wp-content/uploads/2009/03/purim09.gif&amp;imgrefurl=http://www.costumzee.com/view/2009/03/10/purim-begins/&amp;usg=__IJ66Zg00C8WfNt2hV6GqvsaJtiY=&amp;h=355&amp;w=350&amp;sz=7&amp;hl=en&amp;start=1&amp;itbs=1&amp;tbnid=BXd4s0mTYS9UeM:&amp;tbnh=121&amp;tbnw=119&amp;prev=/images%3Fq%3DPurim%26gbv%3D2%26hl%3Den" TargetMode="External"/><Relationship Id="rId1" Type="http://schemas.openxmlformats.org/officeDocument/2006/relationships/slideLayout" Target="../slideLayouts/slideLayout6.xml"/><Relationship Id="rId6" Type="http://schemas.openxmlformats.org/officeDocument/2006/relationships/hyperlink" Target="http://images.google.com/imgres?imgurl=http://www.dallasnews.com/sharedcontent/dws/img/v3/03-12-2008.NF_12PurimCookies.G0C2BTGOU.1.jpg&amp;imgrefurl=http://www.dallasnews.com/sharedcontent/dws/fea/taste/stories/DN-nf_purim_0312liv.ART.State.Edition1.23f45fe.html&amp;usg=__sacEkmWnxxqEXuqwbxWrBkm5fd8=&amp;h=325&amp;w=350&amp;sz=19&amp;hl=en&amp;start=26&amp;itbs=1&amp;tbnid=tIVJDgCakfRt5M:&amp;tbnh=111&amp;tbnw=120&amp;prev=/images%3Fq%3DPurim%26gbv%3D2%26ndsp%3D20%26hl%3Den%26sa%3DN%26start%3D20"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images.google.com/imgres?imgurl=http://www.caryn.com/holiday/purim/images/art_esther_a_banquet.jpg&amp;imgrefurl=http://www.caryn.com/holiday/purim/dinner_hamentashen_recipes.html&amp;usg=__o76z64OkJgY1Di1gLsyWyqPtaeI=&amp;h=289&amp;w=400&amp;sz=20&amp;hl=en&amp;start=15&amp;itbs=1&amp;tbnid=mfLZRhSir5H6hM:&amp;tbnh=90&amp;tbnw=124&amp;prev=/images%3Fq%3DPurim%2BEsther%26gbv%3D2%26hl%3Den" TargetMode="External"/><Relationship Id="rId4" Type="http://schemas.openxmlformats.org/officeDocument/2006/relationships/hyperlink" Target="http://images.google.com/imgres?imgurl=http://karijo.files.wordpress.com/2009/02/purim.jpg&amp;imgrefurl=http://karijo.wordpress.com/2009/02/03/boils-lice-and-hail/&amp;usg=__HSJSTqS6kTSWe1qhXkqKQwMEsiM=&amp;h=360&amp;w=500&amp;sz=67&amp;hl=en&amp;start=4&amp;itbs=1&amp;tbnid=CinqhLE2SgkakM:&amp;tbnh=94&amp;tbnw=130&amp;prev=/images%3Fq%3DPurim%26gbv%3D2%26hl%3Den" TargetMode="Externa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arsinet.com/iranbibl/kings.htm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AE20-2502-1E42-D47D-8E2B5D687EED}"/>
              </a:ext>
            </a:extLst>
          </p:cNvPr>
          <p:cNvSpPr>
            <a:spLocks noGrp="1"/>
          </p:cNvSpPr>
          <p:nvPr>
            <p:ph type="ctrTitle"/>
          </p:nvPr>
        </p:nvSpPr>
        <p:spPr>
          <a:xfrm>
            <a:off x="685800" y="2130425"/>
            <a:ext cx="7772400" cy="1470025"/>
          </a:xfrm>
        </p:spPr>
        <p:txBody>
          <a:bodyPr wrap="square" anchor="ctr">
            <a:normAutofit/>
          </a:bodyPr>
          <a:lstStyle/>
          <a:p>
            <a:pPr>
              <a:lnSpc>
                <a:spcPct val="90000"/>
              </a:lnSpc>
            </a:pPr>
            <a:r>
              <a:rPr lang="en-US" sz="4800"/>
              <a:t>Purim: Celebrating Jewish Deliverance and Joy</a:t>
            </a:r>
          </a:p>
        </p:txBody>
      </p:sp>
      <p:sp>
        <p:nvSpPr>
          <p:cNvPr id="3" name="Subtitle 2">
            <a:extLst>
              <a:ext uri="{FF2B5EF4-FFF2-40B4-BE49-F238E27FC236}">
                <a16:creationId xmlns:a16="http://schemas.microsoft.com/office/drawing/2014/main" id="{EC379D0B-4913-428D-9D86-DB409128F2D3}"/>
              </a:ext>
            </a:extLst>
          </p:cNvPr>
          <p:cNvSpPr>
            <a:spLocks noGrp="1"/>
          </p:cNvSpPr>
          <p:nvPr>
            <p:ph type="subTitle" idx="1"/>
          </p:nvPr>
        </p:nvSpPr>
        <p:spPr>
          <a:xfrm>
            <a:off x="1371600" y="3886200"/>
            <a:ext cx="6400800" cy="1752600"/>
          </a:xfrm>
        </p:spPr>
        <p:txBody>
          <a:bodyPr wrap="square" anchor="t">
            <a:normAutofit/>
          </a:bodyPr>
          <a:lstStyle/>
          <a:p>
            <a:r>
              <a:rPr lang="en-US"/>
              <a:t>Exploring the traditions and significance of Purim</a:t>
            </a:r>
          </a:p>
        </p:txBody>
      </p:sp>
      <p:sp>
        <p:nvSpPr>
          <p:cNvPr id="4" name="Footer Placeholder 3">
            <a:extLst>
              <a:ext uri="{FF2B5EF4-FFF2-40B4-BE49-F238E27FC236}">
                <a16:creationId xmlns:a16="http://schemas.microsoft.com/office/drawing/2014/main" id="{74FCB634-CA68-9A9D-664A-BAE2F58C653D}"/>
              </a:ext>
            </a:extLst>
          </p:cNvPr>
          <p:cNvSpPr txBox="1">
            <a:spLocks noGrp="1"/>
          </p:cNvSpPr>
          <p:nvPr/>
        </p:nvSpPr>
        <p:spPr>
          <a:xfrm>
            <a:off x="2286000" y="6446693"/>
            <a:ext cx="4038600" cy="3905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Trebuchet MS" pitchFamily="34" charset="0"/>
              </a:rPr>
              <a:t>© </a:t>
            </a:r>
            <a:r>
              <a:rPr lang="en-US" sz="1100" dirty="0">
                <a:solidFill>
                  <a:schemeClr val="tx1">
                    <a:tint val="75000"/>
                  </a:schemeClr>
                </a:solidFill>
                <a:latin typeface="Trebuchet MS" pitchFamily="34" charset="0"/>
              </a:rPr>
              <a:t>2025 Georgia Chaplain Services LLC All rights reserved</a:t>
            </a:r>
          </a:p>
        </p:txBody>
      </p:sp>
    </p:spTree>
    <p:extLst>
      <p:ext uri="{BB962C8B-B14F-4D97-AF65-F5344CB8AC3E}">
        <p14:creationId xmlns:p14="http://schemas.microsoft.com/office/powerpoint/2010/main" val="19571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6D701B71-E5F6-0AAD-1332-85AC9F016CBD}"/>
              </a:ext>
            </a:extLst>
          </p:cNvPr>
          <p:cNvSpPr>
            <a:spLocks noChangeArrowheads="1"/>
          </p:cNvSpPr>
          <p:nvPr/>
        </p:nvSpPr>
        <p:spPr bwMode="auto">
          <a:xfrm>
            <a:off x="381000" y="1905000"/>
            <a:ext cx="8382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rPr>
              <a:t>Esther 2:4-7</a:t>
            </a:r>
            <a:r>
              <a:rPr lang="en-US" altLang="en-US" sz="2000" b="1" baseline="30000">
                <a:solidFill>
                  <a:srgbClr val="000000"/>
                </a:solidFill>
              </a:rPr>
              <a:t> </a:t>
            </a:r>
            <a:r>
              <a:rPr lang="en-US" altLang="en-US" sz="2000" b="1">
                <a:solidFill>
                  <a:srgbClr val="0000CC"/>
                </a:solidFill>
              </a:rPr>
              <a:t>Now there was in the citadel of Susa a Jew of the </a:t>
            </a:r>
            <a:r>
              <a:rPr lang="en-US" altLang="en-US" sz="2000" b="1" u="sng">
                <a:solidFill>
                  <a:srgbClr val="0000CC"/>
                </a:solidFill>
              </a:rPr>
              <a:t>tribe of Benjamin</a:t>
            </a:r>
            <a:r>
              <a:rPr lang="en-US" altLang="en-US" sz="2000">
                <a:solidFill>
                  <a:srgbClr val="000000"/>
                </a:solidFill>
              </a:rPr>
              <a:t>, </a:t>
            </a:r>
            <a:r>
              <a:rPr lang="en-US" altLang="en-US" sz="2000" b="1">
                <a:solidFill>
                  <a:srgbClr val="FF0000"/>
                </a:solidFill>
              </a:rPr>
              <a:t>(King Saul’s  and Rabbi Saul’s Tribe</a:t>
            </a:r>
            <a:r>
              <a:rPr lang="en-US" altLang="en-US" sz="2000">
                <a:solidFill>
                  <a:srgbClr val="000000"/>
                </a:solidFill>
              </a:rPr>
              <a:t>) named </a:t>
            </a:r>
            <a:r>
              <a:rPr lang="en-US" altLang="en-US" sz="2000" b="1">
                <a:solidFill>
                  <a:srgbClr val="0000CC"/>
                </a:solidFill>
              </a:rPr>
              <a:t>Mordecai </a:t>
            </a:r>
            <a:r>
              <a:rPr lang="en-US" altLang="en-US" sz="2000">
                <a:solidFill>
                  <a:srgbClr val="000000"/>
                </a:solidFill>
              </a:rPr>
              <a:t>son of Jair, the son of Shimei, the son of Kish, </a:t>
            </a:r>
            <a:r>
              <a:rPr lang="en-US" altLang="en-US" sz="2000" b="1" u="sng">
                <a:solidFill>
                  <a:srgbClr val="0000CC"/>
                </a:solidFill>
              </a:rPr>
              <a:t>who had been carried into exile from Jerusalem by Nebuchadnezzar king of Babylon</a:t>
            </a:r>
            <a:r>
              <a:rPr lang="en-US" altLang="en-US" sz="2000">
                <a:solidFill>
                  <a:srgbClr val="000000"/>
                </a:solidFill>
              </a:rPr>
              <a:t>, </a:t>
            </a:r>
            <a:r>
              <a:rPr lang="en-US" altLang="en-US" sz="2000" b="1">
                <a:solidFill>
                  <a:srgbClr val="FF0000"/>
                </a:solidFill>
              </a:rPr>
              <a:t>(Time of Daniel</a:t>
            </a:r>
            <a:r>
              <a:rPr lang="en-US" altLang="en-US" sz="2000">
                <a:solidFill>
                  <a:srgbClr val="000000"/>
                </a:solidFill>
              </a:rPr>
              <a:t>) among those taken captive with Jehoiachin</a:t>
            </a:r>
            <a:r>
              <a:rPr lang="en-US" altLang="en-US" sz="2000" baseline="30000">
                <a:solidFill>
                  <a:srgbClr val="000000"/>
                </a:solidFill>
              </a:rPr>
              <a:t> a</a:t>
            </a:r>
            <a:r>
              <a:rPr lang="en-US" altLang="en-US" sz="2000">
                <a:solidFill>
                  <a:srgbClr val="000000"/>
                </a:solidFill>
              </a:rPr>
              <a:t> king of Judah. </a:t>
            </a:r>
          </a:p>
          <a:p>
            <a:pPr eaLnBrk="1" hangingPunct="1">
              <a:spcBef>
                <a:spcPct val="0"/>
              </a:spcBef>
              <a:buFontTx/>
              <a:buNone/>
            </a:pPr>
            <a:endParaRPr lang="en-US" altLang="en-US" sz="2000" b="1">
              <a:solidFill>
                <a:srgbClr val="0000CC"/>
              </a:solidFill>
            </a:endParaRPr>
          </a:p>
          <a:p>
            <a:pPr eaLnBrk="1" hangingPunct="1">
              <a:spcBef>
                <a:spcPct val="0"/>
              </a:spcBef>
              <a:buFontTx/>
              <a:buNone/>
            </a:pPr>
            <a:r>
              <a:rPr lang="en-US" altLang="en-US" sz="2000" b="1">
                <a:solidFill>
                  <a:srgbClr val="000000"/>
                </a:solidFill>
              </a:rPr>
              <a:t>Esther ..</a:t>
            </a:r>
            <a:r>
              <a:rPr lang="en-US" altLang="en-US" sz="2000">
                <a:solidFill>
                  <a:srgbClr val="000000"/>
                </a:solidFill>
              </a:rPr>
              <a:t>two of the king’s officers who guarded the doorway, became angry and conspired to assassinate King Xerxes. </a:t>
            </a:r>
            <a:r>
              <a:rPr lang="en-US" altLang="en-US" sz="2000" b="1">
                <a:solidFill>
                  <a:srgbClr val="0000CC"/>
                </a:solidFill>
              </a:rPr>
              <a:t>But Mordecai found out about the plot and told Queen Esther, who in turn reported it to the king, giving credit to Mordecai. </a:t>
            </a:r>
            <a:r>
              <a:rPr lang="en-US" altLang="en-US" sz="2000" b="1">
                <a:solidFill>
                  <a:srgbClr val="FF0000"/>
                </a:solidFill>
              </a:rPr>
              <a:t>(Joseph, Daniel)</a:t>
            </a:r>
          </a:p>
        </p:txBody>
      </p:sp>
      <p:sp>
        <p:nvSpPr>
          <p:cNvPr id="4" name="TextBox 3">
            <a:extLst>
              <a:ext uri="{FF2B5EF4-FFF2-40B4-BE49-F238E27FC236}">
                <a16:creationId xmlns:a16="http://schemas.microsoft.com/office/drawing/2014/main" id="{B976AB5B-D4A0-676F-CBB6-0DC2F4AD0DA4}"/>
              </a:ext>
            </a:extLst>
          </p:cNvPr>
          <p:cNvSpPr txBox="1"/>
          <p:nvPr/>
        </p:nvSpPr>
        <p:spPr>
          <a:xfrm>
            <a:off x="1524000" y="304800"/>
            <a:ext cx="60198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400" u="sng" dirty="0">
                <a:solidFill>
                  <a:srgbClr val="FF0000"/>
                </a:solidFill>
                <a:ea typeface="Times New Roman" pitchFamily="18" charset="0"/>
                <a:cs typeface="Arial" charset="0"/>
              </a:rPr>
              <a:t>A Major Theme of Purim:</a:t>
            </a:r>
          </a:p>
          <a:p>
            <a:pPr algn="ctr" eaLnBrk="1" hangingPunct="1">
              <a:defRPr/>
            </a:pPr>
            <a:r>
              <a:rPr lang="en-US" sz="2400" b="1" dirty="0">
                <a:solidFill>
                  <a:srgbClr val="0000CC"/>
                </a:solidFill>
                <a:ea typeface="Times New Roman" pitchFamily="18" charset="0"/>
                <a:cs typeface="Arial" charset="0"/>
              </a:rPr>
              <a:t>Our obedience or disobedience </a:t>
            </a:r>
            <a:br>
              <a:rPr lang="en-US" sz="2400" b="1" dirty="0">
                <a:solidFill>
                  <a:srgbClr val="0000CC"/>
                </a:solidFill>
                <a:ea typeface="Times New Roman" pitchFamily="18" charset="0"/>
                <a:cs typeface="Arial" charset="0"/>
              </a:rPr>
            </a:br>
            <a:r>
              <a:rPr lang="en-US" sz="2400" b="1" dirty="0">
                <a:solidFill>
                  <a:srgbClr val="0000CC"/>
                </a:solidFill>
                <a:ea typeface="Times New Roman" pitchFamily="18" charset="0"/>
                <a:cs typeface="Arial" charset="0"/>
              </a:rPr>
              <a:t>to God has consequences!</a:t>
            </a:r>
          </a:p>
        </p:txBody>
      </p:sp>
      <p:sp>
        <p:nvSpPr>
          <p:cNvPr id="5" name="TextBox 4">
            <a:extLst>
              <a:ext uri="{FF2B5EF4-FFF2-40B4-BE49-F238E27FC236}">
                <a16:creationId xmlns:a16="http://schemas.microsoft.com/office/drawing/2014/main" id="{02C06BE4-767C-F813-616A-BCBD552BC9C1}"/>
              </a:ext>
            </a:extLst>
          </p:cNvPr>
          <p:cNvSpPr txBox="1"/>
          <p:nvPr/>
        </p:nvSpPr>
        <p:spPr>
          <a:xfrm>
            <a:off x="711200" y="5715000"/>
            <a:ext cx="7597775" cy="5238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eaLnBrk="1" hangingPunct="1">
              <a:defRPr/>
            </a:pPr>
            <a:r>
              <a:rPr lang="en-US" sz="2800" b="1" dirty="0"/>
              <a:t>God raises Mordecai just as he did Joseph!</a:t>
            </a:r>
          </a:p>
        </p:txBody>
      </p:sp>
    </p:spTree>
    <p:extLst>
      <p:ext uri="{BB962C8B-B14F-4D97-AF65-F5344CB8AC3E}">
        <p14:creationId xmlns:p14="http://schemas.microsoft.com/office/powerpoint/2010/main" val="264658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48E77115-DBF1-63E0-92BB-D04D77639BC5}"/>
              </a:ext>
            </a:extLst>
          </p:cNvPr>
          <p:cNvSpPr>
            <a:spLocks noChangeArrowheads="1"/>
          </p:cNvSpPr>
          <p:nvPr/>
        </p:nvSpPr>
        <p:spPr bwMode="auto">
          <a:xfrm>
            <a:off x="228600" y="1828800"/>
            <a:ext cx="8686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cs typeface="Times New Roman" panose="02020603050405020304" pitchFamily="18" charset="0"/>
              </a:rPr>
              <a:t>Esther 1:3-5 </a:t>
            </a:r>
            <a:r>
              <a:rPr lang="en-US" altLang="en-US" sz="2000" b="1" baseline="30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and in the third year of his reign he, </a:t>
            </a:r>
            <a:r>
              <a:rPr lang="en-US" altLang="en-US" sz="2000" b="1">
                <a:solidFill>
                  <a:srgbClr val="0000CC"/>
                </a:solidFill>
                <a:cs typeface="Times New Roman" panose="02020603050405020304" pitchFamily="18" charset="0"/>
              </a:rPr>
              <a:t>(Xerxes</a:t>
            </a:r>
            <a:r>
              <a:rPr lang="en-US" altLang="en-US" sz="2000">
                <a:solidFill>
                  <a:srgbClr val="000000"/>
                </a:solidFill>
                <a:cs typeface="Times New Roman" panose="02020603050405020304" pitchFamily="18" charset="0"/>
              </a:rPr>
              <a:t>) gave a banquet for all his nobles and officials. </a:t>
            </a:r>
            <a:r>
              <a:rPr lang="en-US" altLang="en-US" sz="2000" b="1">
                <a:solidFill>
                  <a:srgbClr val="0000CC"/>
                </a:solidFill>
                <a:cs typeface="Times New Roman" panose="02020603050405020304" pitchFamily="18" charset="0"/>
              </a:rPr>
              <a:t>For a full 180 days he displayed the vast wealth of </a:t>
            </a:r>
            <a:r>
              <a:rPr lang="en-US" altLang="en-US" sz="2000" b="1" u="sng">
                <a:solidFill>
                  <a:srgbClr val="0000CC"/>
                </a:solidFill>
                <a:cs typeface="Times New Roman" panose="02020603050405020304" pitchFamily="18" charset="0"/>
              </a:rPr>
              <a:t>his kingdom </a:t>
            </a:r>
            <a:r>
              <a:rPr lang="en-US" altLang="en-US" sz="2000" b="1">
                <a:solidFill>
                  <a:srgbClr val="0000CC"/>
                </a:solidFill>
                <a:cs typeface="Times New Roman" panose="02020603050405020304" pitchFamily="18" charset="0"/>
              </a:rPr>
              <a:t>and the splendor and glory </a:t>
            </a:r>
            <a:r>
              <a:rPr lang="en-US" altLang="en-US" sz="2000" b="1" u="sng">
                <a:solidFill>
                  <a:srgbClr val="0000CC"/>
                </a:solidFill>
                <a:cs typeface="Times New Roman" panose="02020603050405020304" pitchFamily="18" charset="0"/>
              </a:rPr>
              <a:t>of his majesty</a:t>
            </a:r>
          </a:p>
          <a:p>
            <a:pPr eaLnBrk="1" hangingPunct="1">
              <a:spcBef>
                <a:spcPct val="0"/>
              </a:spcBef>
              <a:buFontTx/>
              <a:buNone/>
            </a:pPr>
            <a:endParaRPr lang="en-US" altLang="en-US" sz="2000" b="1">
              <a:solidFill>
                <a:srgbClr val="000000"/>
              </a:solidFill>
            </a:endParaRPr>
          </a:p>
          <a:p>
            <a:pPr eaLnBrk="1" hangingPunct="1">
              <a:spcBef>
                <a:spcPct val="0"/>
              </a:spcBef>
              <a:buFontTx/>
              <a:buNone/>
            </a:pPr>
            <a:endParaRPr lang="en-US" altLang="en-US" sz="2000" b="1">
              <a:solidFill>
                <a:srgbClr val="000000"/>
              </a:solidFill>
            </a:endParaRPr>
          </a:p>
          <a:p>
            <a:pPr eaLnBrk="1" hangingPunct="1">
              <a:spcBef>
                <a:spcPct val="0"/>
              </a:spcBef>
              <a:buFontTx/>
              <a:buNone/>
            </a:pPr>
            <a:endParaRPr lang="en-US" altLang="en-US" sz="2000" b="1">
              <a:solidFill>
                <a:srgbClr val="000000"/>
              </a:solidFill>
            </a:endParaRPr>
          </a:p>
          <a:p>
            <a:pPr eaLnBrk="1" hangingPunct="1">
              <a:spcBef>
                <a:spcPct val="0"/>
              </a:spcBef>
              <a:buFontTx/>
              <a:buNone/>
            </a:pPr>
            <a:endParaRPr lang="en-US" altLang="en-US" sz="2000" b="1">
              <a:solidFill>
                <a:srgbClr val="000000"/>
              </a:solidFill>
            </a:endParaRPr>
          </a:p>
          <a:p>
            <a:pPr eaLnBrk="1" hangingPunct="1">
              <a:spcBef>
                <a:spcPct val="0"/>
              </a:spcBef>
              <a:buFontTx/>
              <a:buNone/>
            </a:pPr>
            <a:br>
              <a:rPr lang="en-US" altLang="en-US" sz="2000" b="1">
                <a:solidFill>
                  <a:srgbClr val="000000"/>
                </a:solidFill>
              </a:rPr>
            </a:br>
            <a:r>
              <a:rPr lang="en-US" altLang="en-US" sz="2000" b="1">
                <a:solidFill>
                  <a:srgbClr val="000000"/>
                </a:solidFill>
              </a:rPr>
              <a:t>Esther 3:1-2 </a:t>
            </a:r>
            <a:r>
              <a:rPr lang="en-US" altLang="en-US" sz="2000">
                <a:solidFill>
                  <a:srgbClr val="000000"/>
                </a:solidFill>
              </a:rPr>
              <a:t>After these events, </a:t>
            </a:r>
            <a:r>
              <a:rPr lang="en-US" altLang="en-US" sz="2000" b="1">
                <a:solidFill>
                  <a:srgbClr val="0000CC"/>
                </a:solidFill>
              </a:rPr>
              <a:t>King Xerxes honored Haman son of Hammedatha, the Agagite</a:t>
            </a:r>
            <a:r>
              <a:rPr lang="en-US" altLang="en-US" sz="2000" b="1">
                <a:solidFill>
                  <a:srgbClr val="000000"/>
                </a:solidFill>
              </a:rPr>
              <a:t>, </a:t>
            </a:r>
            <a:r>
              <a:rPr lang="en-US" altLang="en-US" sz="2000">
                <a:solidFill>
                  <a:srgbClr val="000000"/>
                </a:solidFill>
              </a:rPr>
              <a:t>elevating him and giving him a seat of honor higher than that of all the other nobles. </a:t>
            </a:r>
          </a:p>
          <a:p>
            <a:pPr eaLnBrk="1" hangingPunct="1">
              <a:spcBef>
                <a:spcPct val="0"/>
              </a:spcBef>
              <a:buFontTx/>
              <a:buNone/>
            </a:pPr>
            <a:endParaRPr lang="en-US" altLang="en-US" sz="2000" b="1">
              <a:solidFill>
                <a:srgbClr val="000000"/>
              </a:solidFill>
            </a:endParaRPr>
          </a:p>
          <a:p>
            <a:pPr eaLnBrk="1" hangingPunct="1">
              <a:spcBef>
                <a:spcPct val="0"/>
              </a:spcBef>
              <a:buFontTx/>
              <a:buNone/>
            </a:pPr>
            <a:r>
              <a:rPr lang="en-US" altLang="en-US" sz="2000" b="1">
                <a:solidFill>
                  <a:srgbClr val="0000CC"/>
                </a:solidFill>
              </a:rPr>
              <a:t>All the royal officials at the king’s gate knelt down and paid honor to Haman</a:t>
            </a:r>
            <a:r>
              <a:rPr lang="en-US" altLang="en-US" sz="2000">
                <a:solidFill>
                  <a:srgbClr val="000000"/>
                </a:solidFill>
              </a:rPr>
              <a:t>, …. </a:t>
            </a:r>
            <a:r>
              <a:rPr lang="en-US" altLang="en-US" sz="2000" b="1">
                <a:solidFill>
                  <a:srgbClr val="0000CC"/>
                </a:solidFill>
              </a:rPr>
              <a:t>But Mordecai </a:t>
            </a:r>
            <a:r>
              <a:rPr lang="en-US" altLang="en-US" sz="2000" b="1">
                <a:solidFill>
                  <a:srgbClr val="FF0000"/>
                </a:solidFill>
              </a:rPr>
              <a:t>(Daniel, Shadrach, Meshach and Abednego) </a:t>
            </a:r>
            <a:r>
              <a:rPr lang="en-US" altLang="en-US" sz="2000" b="1">
                <a:solidFill>
                  <a:srgbClr val="0000CC"/>
                </a:solidFill>
              </a:rPr>
              <a:t>would not kneel down or pay him honor. </a:t>
            </a:r>
            <a:br>
              <a:rPr lang="en-US" altLang="en-US" sz="2000" b="1">
                <a:solidFill>
                  <a:srgbClr val="000000"/>
                </a:solidFill>
              </a:rPr>
            </a:br>
            <a:endParaRPr lang="en-US" altLang="en-US" sz="2000" b="1">
              <a:solidFill>
                <a:srgbClr val="000000"/>
              </a:solidFill>
            </a:endParaRPr>
          </a:p>
        </p:txBody>
      </p:sp>
      <p:sp>
        <p:nvSpPr>
          <p:cNvPr id="6" name="TextBox 5">
            <a:extLst>
              <a:ext uri="{FF2B5EF4-FFF2-40B4-BE49-F238E27FC236}">
                <a16:creationId xmlns:a16="http://schemas.microsoft.com/office/drawing/2014/main" id="{1D0274FB-3C8C-585A-8972-4D1605768C30}"/>
              </a:ext>
            </a:extLst>
          </p:cNvPr>
          <p:cNvSpPr txBox="1"/>
          <p:nvPr/>
        </p:nvSpPr>
        <p:spPr>
          <a:xfrm>
            <a:off x="1524000" y="304800"/>
            <a:ext cx="60198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400" b="1" dirty="0">
                <a:solidFill>
                  <a:srgbClr val="0000CC"/>
                </a:solidFill>
                <a:ea typeface="Times New Roman" pitchFamily="18" charset="0"/>
                <a:cs typeface="Arial" charset="0"/>
              </a:rPr>
              <a:t>Satan will tempt us to honor people for prideful reasons versus their character and trust in the Lord!</a:t>
            </a:r>
          </a:p>
        </p:txBody>
      </p:sp>
      <p:sp>
        <p:nvSpPr>
          <p:cNvPr id="4" name="TextBox 3">
            <a:extLst>
              <a:ext uri="{FF2B5EF4-FFF2-40B4-BE49-F238E27FC236}">
                <a16:creationId xmlns:a16="http://schemas.microsoft.com/office/drawing/2014/main" id="{F6345D78-BBA2-8F45-29E6-843D73977BA6}"/>
              </a:ext>
            </a:extLst>
          </p:cNvPr>
          <p:cNvSpPr txBox="1"/>
          <p:nvPr/>
        </p:nvSpPr>
        <p:spPr>
          <a:xfrm>
            <a:off x="1116013" y="3048000"/>
            <a:ext cx="6494462" cy="9540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eaLnBrk="1" hangingPunct="1">
              <a:defRPr/>
            </a:pPr>
            <a:r>
              <a:rPr lang="en-US" sz="2800" b="1" dirty="0"/>
              <a:t>Pride opens the door to sin!</a:t>
            </a:r>
            <a:br>
              <a:rPr lang="en-US" sz="2800" b="1" dirty="0"/>
            </a:br>
            <a:r>
              <a:rPr lang="en-US" sz="2800" b="1" dirty="0"/>
              <a:t>Do we ever honor the wrong people?</a:t>
            </a:r>
          </a:p>
        </p:txBody>
      </p:sp>
    </p:spTree>
    <p:extLst>
      <p:ext uri="{BB962C8B-B14F-4D97-AF65-F5344CB8AC3E}">
        <p14:creationId xmlns:p14="http://schemas.microsoft.com/office/powerpoint/2010/main" val="157648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A0550FFF-4C75-E7D6-2204-94C349B8A19C}"/>
              </a:ext>
            </a:extLst>
          </p:cNvPr>
          <p:cNvSpPr>
            <a:spLocks noChangeArrowheads="1"/>
          </p:cNvSpPr>
          <p:nvPr/>
        </p:nvSpPr>
        <p:spPr bwMode="auto">
          <a:xfrm>
            <a:off x="381000" y="1752600"/>
            <a:ext cx="8001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rPr>
              <a:t>Esther 9:26-28 </a:t>
            </a:r>
            <a:r>
              <a:rPr lang="en-US" altLang="en-US" sz="2000">
                <a:solidFill>
                  <a:srgbClr val="000000"/>
                </a:solidFill>
              </a:rPr>
              <a:t>Therefore these days were called Purim, from the word pur (Lot). </a:t>
            </a:r>
            <a:r>
              <a:rPr lang="en-US" altLang="en-US" sz="2000" b="1">
                <a:solidFill>
                  <a:srgbClr val="0000CC"/>
                </a:solidFill>
              </a:rPr>
              <a:t>the Jews took it upon themselves to establish the custom that they and their descendants and all who join them </a:t>
            </a:r>
            <a:r>
              <a:rPr lang="en-US" altLang="en-US" sz="2000" b="1">
                <a:solidFill>
                  <a:srgbClr val="FF0000"/>
                </a:solidFill>
              </a:rPr>
              <a:t>..at the time appointed. </a:t>
            </a:r>
            <a:r>
              <a:rPr lang="en-US" altLang="en-US" sz="2000" b="1">
                <a:solidFill>
                  <a:srgbClr val="0000CC"/>
                </a:solidFill>
              </a:rPr>
              <a:t>..Purim should never cease to be celebrated</a:t>
            </a:r>
            <a:endParaRPr lang="en-US" altLang="en-US" sz="2000" b="1">
              <a:solidFill>
                <a:srgbClr val="000000"/>
              </a:solidFill>
            </a:endParaRPr>
          </a:p>
        </p:txBody>
      </p:sp>
      <p:sp>
        <p:nvSpPr>
          <p:cNvPr id="4" name="TextBox 3">
            <a:extLst>
              <a:ext uri="{FF2B5EF4-FFF2-40B4-BE49-F238E27FC236}">
                <a16:creationId xmlns:a16="http://schemas.microsoft.com/office/drawing/2014/main" id="{9A215751-E77C-445E-BDA6-7D4EAE0B0DDD}"/>
              </a:ext>
            </a:extLst>
          </p:cNvPr>
          <p:cNvSpPr txBox="1"/>
          <p:nvPr/>
        </p:nvSpPr>
        <p:spPr>
          <a:xfrm>
            <a:off x="1143000" y="228600"/>
            <a:ext cx="66294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400" u="sng" dirty="0">
                <a:solidFill>
                  <a:srgbClr val="FF0000"/>
                </a:solidFill>
                <a:ea typeface="Times New Roman" pitchFamily="18" charset="0"/>
                <a:cs typeface="Arial" charset="0"/>
              </a:rPr>
              <a:t>A Major Theme of Purim:</a:t>
            </a:r>
          </a:p>
          <a:p>
            <a:pPr algn="ctr" eaLnBrk="1" hangingPunct="1">
              <a:defRPr/>
            </a:pPr>
            <a:r>
              <a:rPr lang="en-US" sz="2400" b="1" dirty="0">
                <a:solidFill>
                  <a:srgbClr val="0000CC"/>
                </a:solidFill>
                <a:ea typeface="Times New Roman" pitchFamily="18" charset="0"/>
                <a:cs typeface="Arial" charset="0"/>
              </a:rPr>
              <a:t>Biblical Holidays and Feasts mark great victories of the Kingdom of God over Satan!</a:t>
            </a:r>
          </a:p>
        </p:txBody>
      </p:sp>
      <p:sp>
        <p:nvSpPr>
          <p:cNvPr id="5" name="TextBox 4">
            <a:extLst>
              <a:ext uri="{FF2B5EF4-FFF2-40B4-BE49-F238E27FC236}">
                <a16:creationId xmlns:a16="http://schemas.microsoft.com/office/drawing/2014/main" id="{6C52FCD9-54DD-5191-8992-BB54D9B2B876}"/>
              </a:ext>
            </a:extLst>
          </p:cNvPr>
          <p:cNvSpPr txBox="1"/>
          <p:nvPr/>
        </p:nvSpPr>
        <p:spPr>
          <a:xfrm>
            <a:off x="533400" y="5638800"/>
            <a:ext cx="7696200" cy="7080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000" b="1" dirty="0">
                <a:solidFill>
                  <a:srgbClr val="0000CC"/>
                </a:solidFill>
                <a:ea typeface="Times New Roman" pitchFamily="18" charset="0"/>
                <a:cs typeface="Arial" charset="0"/>
              </a:rPr>
              <a:t>The Appointed Times are to witness God’s desire, plan and power to redeem his children into the Kingdom of God .</a:t>
            </a:r>
          </a:p>
        </p:txBody>
      </p:sp>
      <p:sp>
        <p:nvSpPr>
          <p:cNvPr id="28677" name="Rectangle 1">
            <a:extLst>
              <a:ext uri="{FF2B5EF4-FFF2-40B4-BE49-F238E27FC236}">
                <a16:creationId xmlns:a16="http://schemas.microsoft.com/office/drawing/2014/main" id="{6EE3F89F-36E7-F6AB-A115-795B685D8AC6}"/>
              </a:ext>
            </a:extLst>
          </p:cNvPr>
          <p:cNvSpPr>
            <a:spLocks noChangeArrowheads="1"/>
          </p:cNvSpPr>
          <p:nvPr/>
        </p:nvSpPr>
        <p:spPr bwMode="auto">
          <a:xfrm>
            <a:off x="381000" y="3505200"/>
            <a:ext cx="8001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2000" b="1"/>
              <a:t>Esther 8:17-9:1 In every province and in every city, wherever the edict of the king went, there was joy and gladness </a:t>
            </a:r>
            <a:r>
              <a:rPr lang="en-US" altLang="en-US" sz="2000" b="1" u="sng">
                <a:solidFill>
                  <a:srgbClr val="0000CC"/>
                </a:solidFill>
              </a:rPr>
              <a:t>among</a:t>
            </a:r>
            <a:r>
              <a:rPr lang="en-US" altLang="en-US" sz="2000" b="1" u="sng"/>
              <a:t> </a:t>
            </a:r>
            <a:r>
              <a:rPr lang="en-US" altLang="en-US" sz="2000" b="1" u="sng">
                <a:solidFill>
                  <a:srgbClr val="0000CC"/>
                </a:solidFill>
              </a:rPr>
              <a:t>the Jews, with feasting and celebrating.   </a:t>
            </a:r>
            <a:r>
              <a:rPr lang="en-US" altLang="en-US" sz="2000" b="1">
                <a:solidFill>
                  <a:srgbClr val="0000CC"/>
                </a:solidFill>
              </a:rPr>
              <a:t>And </a:t>
            </a:r>
            <a:r>
              <a:rPr lang="en-US" altLang="en-US" sz="2000" b="1" u="sng">
                <a:solidFill>
                  <a:srgbClr val="0000CC"/>
                </a:solidFill>
              </a:rPr>
              <a:t>many people of other nationalities </a:t>
            </a:r>
            <a:r>
              <a:rPr lang="en-US" altLang="en-US" sz="2000" b="1">
                <a:solidFill>
                  <a:srgbClr val="0000CC"/>
                </a:solidFill>
              </a:rPr>
              <a:t>became Jews because fear of the Jews (God of Israel) had seized them</a:t>
            </a:r>
            <a:r>
              <a:rPr lang="en-US" altLang="en-US" sz="2000" b="1"/>
              <a:t>. </a:t>
            </a:r>
          </a:p>
        </p:txBody>
      </p:sp>
    </p:spTree>
    <p:extLst>
      <p:ext uri="{BB962C8B-B14F-4D97-AF65-F5344CB8AC3E}">
        <p14:creationId xmlns:p14="http://schemas.microsoft.com/office/powerpoint/2010/main" val="109103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D9AA95-B4DB-0E4B-6F26-E38498453794}"/>
              </a:ext>
            </a:extLst>
          </p:cNvPr>
          <p:cNvSpPr/>
          <p:nvPr/>
        </p:nvSpPr>
        <p:spPr>
          <a:xfrm>
            <a:off x="304800" y="2514600"/>
            <a:ext cx="6629400" cy="1323975"/>
          </a:xfrm>
          <a:prstGeom prst="rect">
            <a:avLst/>
          </a:prstGeom>
          <a:noFill/>
        </p:spPr>
        <p:style>
          <a:lnRef idx="1">
            <a:schemeClr val="accent6"/>
          </a:lnRef>
          <a:fillRef idx="2">
            <a:schemeClr val="accent6"/>
          </a:fillRef>
          <a:effectRef idx="1">
            <a:schemeClr val="accent6"/>
          </a:effectRef>
          <a:fontRef idx="minor">
            <a:schemeClr val="dk1"/>
          </a:fontRef>
        </p:style>
        <p:txBody>
          <a:bodyPr>
            <a:spAutoFit/>
          </a:bodyPr>
          <a:lstStyle/>
          <a:p>
            <a:pPr eaLnBrk="1" hangingPunct="1">
              <a:defRPr/>
            </a:pPr>
            <a:r>
              <a:rPr lang="en-US" sz="2000" b="1" dirty="0">
                <a:solidFill>
                  <a:srgbClr val="000000"/>
                </a:solidFill>
              </a:rPr>
              <a:t>The Final Solution to the </a:t>
            </a:r>
            <a:r>
              <a:rPr lang="en-US" sz="2000" b="1" u="sng" dirty="0">
                <a:solidFill>
                  <a:srgbClr val="000000"/>
                </a:solidFill>
              </a:rPr>
              <a:t>Jewish Question</a:t>
            </a:r>
            <a:r>
              <a:rPr lang="en-US" sz="2000" dirty="0">
                <a:solidFill>
                  <a:srgbClr val="000000"/>
                </a:solidFill>
              </a:rPr>
              <a:t> : </a:t>
            </a:r>
            <a:r>
              <a:rPr lang="en-US" sz="2000" b="1" dirty="0">
                <a:solidFill>
                  <a:srgbClr val="000000"/>
                </a:solidFill>
              </a:rPr>
              <a:t>Die </a:t>
            </a:r>
            <a:r>
              <a:rPr lang="en-US" sz="2000" b="1" dirty="0" err="1">
                <a:solidFill>
                  <a:srgbClr val="000000"/>
                </a:solidFill>
              </a:rPr>
              <a:t>Endlösung</a:t>
            </a:r>
            <a:r>
              <a:rPr lang="en-US" sz="2000" b="1" dirty="0">
                <a:solidFill>
                  <a:srgbClr val="000000"/>
                </a:solidFill>
              </a:rPr>
              <a:t> </a:t>
            </a:r>
            <a:r>
              <a:rPr lang="en-US" sz="2000" b="1" dirty="0" err="1">
                <a:solidFill>
                  <a:srgbClr val="000000"/>
                </a:solidFill>
              </a:rPr>
              <a:t>der</a:t>
            </a:r>
            <a:r>
              <a:rPr lang="en-US" sz="2000" b="1" dirty="0">
                <a:solidFill>
                  <a:srgbClr val="000000"/>
                </a:solidFill>
              </a:rPr>
              <a:t> </a:t>
            </a:r>
            <a:r>
              <a:rPr lang="en-US" sz="2000" b="1" dirty="0" err="1">
                <a:solidFill>
                  <a:srgbClr val="000000"/>
                </a:solidFill>
              </a:rPr>
              <a:t>Judenfrage</a:t>
            </a:r>
            <a:r>
              <a:rPr lang="en-US" sz="2000" dirty="0">
                <a:solidFill>
                  <a:srgbClr val="000000"/>
                </a:solidFill>
              </a:rPr>
              <a:t>) refers to the German </a:t>
            </a:r>
            <a:r>
              <a:rPr lang="en-US" sz="2000" u="sng" dirty="0">
                <a:solidFill>
                  <a:srgbClr val="000000"/>
                </a:solidFill>
              </a:rPr>
              <a:t>Nazis</a:t>
            </a:r>
            <a:r>
              <a:rPr lang="en-US" sz="2000" dirty="0">
                <a:solidFill>
                  <a:srgbClr val="000000"/>
                </a:solidFill>
              </a:rPr>
              <a:t>' plan to engage </a:t>
            </a:r>
            <a:r>
              <a:rPr lang="en-US" sz="2000" dirty="0">
                <a:solidFill>
                  <a:srgbClr val="FF0000"/>
                </a:solidFill>
              </a:rPr>
              <a:t>in systematic </a:t>
            </a:r>
            <a:r>
              <a:rPr lang="en-US" sz="2000" u="sng" dirty="0">
                <a:solidFill>
                  <a:srgbClr val="FF0000"/>
                </a:solidFill>
              </a:rPr>
              <a:t>genocide</a:t>
            </a:r>
            <a:r>
              <a:rPr lang="en-US" sz="2000" dirty="0">
                <a:solidFill>
                  <a:srgbClr val="FF0000"/>
                </a:solidFill>
              </a:rPr>
              <a:t> </a:t>
            </a:r>
            <a:r>
              <a:rPr lang="en-US" sz="2000" dirty="0">
                <a:solidFill>
                  <a:srgbClr val="000000"/>
                </a:solidFill>
              </a:rPr>
              <a:t>against the European Jewish population during </a:t>
            </a:r>
            <a:r>
              <a:rPr lang="en-US" sz="2000" u="sng" dirty="0">
                <a:solidFill>
                  <a:srgbClr val="000000"/>
                </a:solidFill>
              </a:rPr>
              <a:t>World War</a:t>
            </a:r>
            <a:endParaRPr lang="en-US" sz="2000" dirty="0">
              <a:solidFill>
                <a:srgbClr val="000000"/>
              </a:solidFill>
            </a:endParaRPr>
          </a:p>
        </p:txBody>
      </p:sp>
      <p:pic>
        <p:nvPicPr>
          <p:cNvPr id="29699" name="Picture 6" descr="http://t2.gstatic.com/images?q=tbn:s7XqVL5ajBRqrM:http://a1.twimg.com/profile_images/501580764/adolf-hitler_normal.jpg">
            <a:hlinkClick r:id="rId2"/>
            <a:extLst>
              <a:ext uri="{FF2B5EF4-FFF2-40B4-BE49-F238E27FC236}">
                <a16:creationId xmlns:a16="http://schemas.microsoft.com/office/drawing/2014/main" id="{B179098F-366D-48E7-11C5-7966C1B70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362200"/>
            <a:ext cx="11668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9">
            <a:extLst>
              <a:ext uri="{FF2B5EF4-FFF2-40B4-BE49-F238E27FC236}">
                <a16:creationId xmlns:a16="http://schemas.microsoft.com/office/drawing/2014/main" id="{DF7032FB-EEAC-F5CA-42A6-DD20D96F93F8}"/>
              </a:ext>
            </a:extLst>
          </p:cNvPr>
          <p:cNvSpPr>
            <a:spLocks noChangeArrowheads="1"/>
          </p:cNvSpPr>
          <p:nvPr/>
        </p:nvSpPr>
        <p:spPr bwMode="auto">
          <a:xfrm>
            <a:off x="304800" y="4114800"/>
            <a:ext cx="6553200" cy="2554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sz="2000" b="1" dirty="0">
                <a:solidFill>
                  <a:srgbClr val="0000CC"/>
                </a:solidFill>
              </a:rPr>
              <a:t>God’s plan of redemption is faithful:</a:t>
            </a:r>
            <a:r>
              <a:rPr lang="en-US" sz="2000" b="1" dirty="0"/>
              <a:t> Israel’s Birth on May 14</a:t>
            </a:r>
            <a:r>
              <a:rPr lang="en-US" sz="2000" b="1" baseline="30000" dirty="0"/>
              <a:t>th</a:t>
            </a:r>
            <a:r>
              <a:rPr lang="en-US" sz="2000" b="1" dirty="0"/>
              <a:t> 1948. </a:t>
            </a:r>
          </a:p>
          <a:p>
            <a:pPr eaLnBrk="1" hangingPunct="1">
              <a:defRPr/>
            </a:pPr>
            <a:endParaRPr lang="en-US" sz="2000" b="1" dirty="0"/>
          </a:p>
          <a:p>
            <a:pPr eaLnBrk="1" hangingPunct="1">
              <a:defRPr/>
            </a:pPr>
            <a:endParaRPr lang="en-US" sz="2000" b="1" dirty="0"/>
          </a:p>
          <a:p>
            <a:pPr eaLnBrk="1" hangingPunct="1">
              <a:defRPr/>
            </a:pPr>
            <a:endParaRPr lang="en-US" sz="2000" b="1" dirty="0"/>
          </a:p>
          <a:p>
            <a:pPr eaLnBrk="1" hangingPunct="1">
              <a:defRPr/>
            </a:pPr>
            <a:r>
              <a:rPr lang="en-US" sz="2000" b="1" dirty="0"/>
              <a:t>Israel has fought 8 or more wars, since the day of their inception, including years of terrorism. But they have survived.</a:t>
            </a:r>
            <a:endParaRPr lang="en-US" sz="2000" dirty="0"/>
          </a:p>
        </p:txBody>
      </p:sp>
      <p:pic>
        <p:nvPicPr>
          <p:cNvPr id="29701" name="Picture 2" descr="http://www.iran-press-service.com/articles_2001/dec_2001/rafsanjani.gif">
            <a:extLst>
              <a:ext uri="{FF2B5EF4-FFF2-40B4-BE49-F238E27FC236}">
                <a16:creationId xmlns:a16="http://schemas.microsoft.com/office/drawing/2014/main" id="{11822794-E1D1-A0DE-DCFC-B3AF11A4B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413250"/>
            <a:ext cx="1524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2">
            <a:extLst>
              <a:ext uri="{FF2B5EF4-FFF2-40B4-BE49-F238E27FC236}">
                <a16:creationId xmlns:a16="http://schemas.microsoft.com/office/drawing/2014/main" id="{FB3DA16B-2B2B-1A0D-B449-78B671806DC5}"/>
              </a:ext>
            </a:extLst>
          </p:cNvPr>
          <p:cNvSpPr txBox="1">
            <a:spLocks noChangeArrowheads="1"/>
          </p:cNvSpPr>
          <p:nvPr/>
        </p:nvSpPr>
        <p:spPr bwMode="auto">
          <a:xfrm>
            <a:off x="-76200" y="1676400"/>
            <a:ext cx="922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FF0000"/>
                </a:solidFill>
              </a:rPr>
              <a:t>Hitler was the Hamonic or Anti-Messiah Spirit and we should have recognized this and stopped him before WWII</a:t>
            </a:r>
          </a:p>
        </p:txBody>
      </p:sp>
      <p:pic>
        <p:nvPicPr>
          <p:cNvPr id="29703" name="Picture 2" descr="C:\Users\Owner\AppData\Local\Microsoft\Windows\Temporary Internet Files\Content.IE5\ESUDN31P\MC900129141[1].wmf">
            <a:extLst>
              <a:ext uri="{FF2B5EF4-FFF2-40B4-BE49-F238E27FC236}">
                <a16:creationId xmlns:a16="http://schemas.microsoft.com/office/drawing/2014/main" id="{2080EA88-7A7B-18F7-F299-B6AB03990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572000"/>
            <a:ext cx="13604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245AFC5-975D-7480-4554-1BC5E443DB0D}"/>
              </a:ext>
            </a:extLst>
          </p:cNvPr>
          <p:cNvSpPr txBox="1"/>
          <p:nvPr/>
        </p:nvSpPr>
        <p:spPr>
          <a:xfrm>
            <a:off x="1447800" y="533400"/>
            <a:ext cx="5791200" cy="7080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000" b="1" dirty="0">
                <a:solidFill>
                  <a:srgbClr val="0000CC"/>
                </a:solidFill>
                <a:ea typeface="Times New Roman" pitchFamily="18" charset="0"/>
                <a:cs typeface="Arial" charset="0"/>
              </a:rPr>
              <a:t>The events of Purim were prophetic to </a:t>
            </a:r>
            <a:br>
              <a:rPr lang="en-US" sz="2000" b="1" dirty="0">
                <a:solidFill>
                  <a:srgbClr val="0000CC"/>
                </a:solidFill>
                <a:ea typeface="Times New Roman" pitchFamily="18" charset="0"/>
                <a:cs typeface="Arial" charset="0"/>
              </a:rPr>
            </a:br>
            <a:r>
              <a:rPr lang="en-US" sz="2000" b="1" dirty="0">
                <a:solidFill>
                  <a:srgbClr val="0000CC"/>
                </a:solidFill>
                <a:ea typeface="Times New Roman" pitchFamily="18" charset="0"/>
                <a:cs typeface="Arial" charset="0"/>
              </a:rPr>
              <a:t>current end-time events and our recent past.</a:t>
            </a:r>
          </a:p>
        </p:txBody>
      </p:sp>
    </p:spTree>
    <p:extLst>
      <p:ext uri="{BB962C8B-B14F-4D97-AF65-F5344CB8AC3E}">
        <p14:creationId xmlns:p14="http://schemas.microsoft.com/office/powerpoint/2010/main" val="359772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0DEF9-F448-4E2F-72A6-096D031134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171642-D3B7-78CF-D181-12F3B3A9BE66}"/>
              </a:ext>
            </a:extLst>
          </p:cNvPr>
          <p:cNvSpPr txBox="1"/>
          <p:nvPr/>
        </p:nvSpPr>
        <p:spPr>
          <a:xfrm>
            <a:off x="2182091" y="228600"/>
            <a:ext cx="4779818" cy="646331"/>
          </a:xfrm>
          <a:prstGeom prst="rect">
            <a:avLst/>
          </a:prstGeom>
          <a:noFill/>
        </p:spPr>
        <p:txBody>
          <a:bodyPr wrap="square">
            <a:spAutoFit/>
          </a:bodyPr>
          <a:lstStyle/>
          <a:p>
            <a:r>
              <a:rPr kumimoji="0" lang="en-US" altLang="en-US" sz="3600" b="1" i="0" u="none" strike="noStrike" cap="none" normalizeH="0" baseline="0" dirty="0">
                <a:ln>
                  <a:noFill/>
                </a:ln>
                <a:solidFill>
                  <a:srgbClr val="242424"/>
                </a:solidFill>
                <a:effectLst/>
                <a:latin typeface="+mn-lt"/>
                <a:cs typeface="Segoe UI" panose="020B0502040204020203" pitchFamily="34" charset="0"/>
              </a:rPr>
              <a:t>On October 7, 2023 </a:t>
            </a:r>
            <a:endParaRPr lang="en-US" sz="3600" b="1" dirty="0"/>
          </a:p>
        </p:txBody>
      </p:sp>
      <p:pic>
        <p:nvPicPr>
          <p:cNvPr id="5" name="Picture 4">
            <a:extLst>
              <a:ext uri="{FF2B5EF4-FFF2-40B4-BE49-F238E27FC236}">
                <a16:creationId xmlns:a16="http://schemas.microsoft.com/office/drawing/2014/main" id="{54B55076-9D1C-5A88-9F7C-5011BE13EB23}"/>
              </a:ext>
            </a:extLst>
          </p:cNvPr>
          <p:cNvPicPr>
            <a:picLocks noChangeAspect="1"/>
          </p:cNvPicPr>
          <p:nvPr/>
        </p:nvPicPr>
        <p:blipFill>
          <a:blip r:embed="rId2"/>
          <a:stretch>
            <a:fillRect/>
          </a:stretch>
        </p:blipFill>
        <p:spPr>
          <a:xfrm>
            <a:off x="990600" y="874931"/>
            <a:ext cx="6514457" cy="5638786"/>
          </a:xfrm>
          <a:prstGeom prst="rect">
            <a:avLst/>
          </a:prstGeom>
        </p:spPr>
      </p:pic>
      <p:sp>
        <p:nvSpPr>
          <p:cNvPr id="6" name="TextBox 5">
            <a:extLst>
              <a:ext uri="{FF2B5EF4-FFF2-40B4-BE49-F238E27FC236}">
                <a16:creationId xmlns:a16="http://schemas.microsoft.com/office/drawing/2014/main" id="{D46109C4-83A5-8F2C-63C3-F3043695DF63}"/>
              </a:ext>
            </a:extLst>
          </p:cNvPr>
          <p:cNvSpPr txBox="1"/>
          <p:nvPr/>
        </p:nvSpPr>
        <p:spPr>
          <a:xfrm>
            <a:off x="5181600" y="6252107"/>
            <a:ext cx="3810000" cy="523220"/>
          </a:xfrm>
          <a:prstGeom prst="rect">
            <a:avLst/>
          </a:prstGeom>
          <a:solidFill>
            <a:schemeClr val="accent3">
              <a:lumMod val="65000"/>
            </a:schemeClr>
          </a:solidFill>
        </p:spPr>
        <p:txBody>
          <a:bodyPr wrap="square">
            <a:spAutoFit/>
          </a:bodyPr>
          <a:lstStyle/>
          <a:p>
            <a:r>
              <a:rPr lang="en-US" sz="1400" dirty="0"/>
              <a:t>https://www.britannica.com/event/Israel-Hamas-War</a:t>
            </a:r>
          </a:p>
        </p:txBody>
      </p:sp>
    </p:spTree>
    <p:extLst>
      <p:ext uri="{BB962C8B-B14F-4D97-AF65-F5344CB8AC3E}">
        <p14:creationId xmlns:p14="http://schemas.microsoft.com/office/powerpoint/2010/main" val="213938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9A037-D8E8-D16B-EDE1-2C4616A46C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AEB3DA-CD5D-7675-7A05-876441B0AF9E}"/>
              </a:ext>
            </a:extLst>
          </p:cNvPr>
          <p:cNvSpPr>
            <a:spLocks noChangeArrowheads="1"/>
          </p:cNvSpPr>
          <p:nvPr/>
        </p:nvSpPr>
        <p:spPr bwMode="auto">
          <a:xfrm>
            <a:off x="152400" y="1481715"/>
            <a:ext cx="4779818" cy="5355312"/>
          </a:xfrm>
          <a:prstGeom prst="rect">
            <a:avLst/>
          </a:prstGeom>
          <a:noFill/>
          <a:ln>
            <a:noFill/>
          </a:ln>
          <a:effectLst/>
        </p:spPr>
        <p:txBody>
          <a:bodyPr vert="horz" wrap="square" lIns="9522" tIns="45720" rIns="9522"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242424"/>
                </a:solidFill>
                <a:effectLst/>
                <a:latin typeface="+mn-lt"/>
                <a:cs typeface="Segoe UI" panose="020B0502040204020203" pitchFamily="34" charset="0"/>
              </a:rPr>
              <a:t>Hamas and several other Palestinian militant groups launched coordinated armed incursions from the Gaza Strip into southern Israel.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solidFill>
                <a:srgbClr val="242424"/>
              </a:solidFill>
              <a:latin typeface="+mn-l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rgbClr val="242424"/>
                </a:solidFill>
                <a:effectLst/>
                <a:latin typeface="+mn-lt"/>
                <a:cs typeface="Segoe UI" panose="020B0502040204020203" pitchFamily="34" charset="0"/>
              </a:rPr>
              <a:t>This marked the first invasion of Israeli territory since the 1948 Arab–Israeli War.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1" i="0" u="none" strike="noStrike" cap="none" normalizeH="0" baseline="0" dirty="0">
              <a:ln>
                <a:noFill/>
              </a:ln>
              <a:solidFill>
                <a:srgbClr val="242424"/>
              </a:solidFill>
              <a:effectLst/>
              <a:latin typeface="+mn-l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242424"/>
                </a:solidFill>
                <a:effectLst/>
                <a:latin typeface="+mn-lt"/>
                <a:cs typeface="Segoe UI" panose="020B0502040204020203" pitchFamily="34" charset="0"/>
              </a:rPr>
              <a:t>The attacks began with a barrage of at least 4,300 rockets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rgbClr val="242424"/>
              </a:solidFill>
              <a:effectLst/>
              <a:latin typeface="+mn-l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242424"/>
                </a:solidFill>
                <a:effectLst/>
                <a:latin typeface="+mn-lt"/>
                <a:cs typeface="Segoe UI" panose="020B0502040204020203" pitchFamily="34" charset="0"/>
              </a:rPr>
              <a:t>Hamas militants breached the Gaza–Israel barrier, attacking military bases and massacring civilians in 21 communities,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rgbClr val="242424"/>
              </a:solidFill>
              <a:effectLst/>
              <a:latin typeface="+mn-l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242424"/>
                </a:solidFill>
                <a:effectLst/>
                <a:latin typeface="+mn-lt"/>
                <a:cs typeface="Segoe UI" panose="020B0502040204020203" pitchFamily="34" charset="0"/>
              </a:rPr>
              <a:t>According to an IDF report, approximately 6,000 Gazans breached the border in 119 locations into Israel,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rgbClr val="242424"/>
              </a:solidFill>
              <a:effectLst/>
              <a:latin typeface="+mn-lt"/>
              <a:cs typeface="Segoe UI" panose="020B0502040204020203" pitchFamily="34" charset="0"/>
            </a:endParaRPr>
          </a:p>
        </p:txBody>
      </p:sp>
      <p:sp>
        <p:nvSpPr>
          <p:cNvPr id="3" name="TextBox 2">
            <a:extLst>
              <a:ext uri="{FF2B5EF4-FFF2-40B4-BE49-F238E27FC236}">
                <a16:creationId xmlns:a16="http://schemas.microsoft.com/office/drawing/2014/main" id="{56C86C88-3D27-9E6A-37DC-D494F25A5F58}"/>
              </a:ext>
            </a:extLst>
          </p:cNvPr>
          <p:cNvSpPr txBox="1"/>
          <p:nvPr/>
        </p:nvSpPr>
        <p:spPr>
          <a:xfrm>
            <a:off x="2182091" y="228600"/>
            <a:ext cx="4779818" cy="1200329"/>
          </a:xfrm>
          <a:prstGeom prst="rect">
            <a:avLst/>
          </a:prstGeom>
          <a:noFill/>
        </p:spPr>
        <p:txBody>
          <a:bodyPr wrap="square">
            <a:spAutoFit/>
          </a:bodyPr>
          <a:lstStyle/>
          <a:p>
            <a:r>
              <a:rPr kumimoji="0" lang="en-US" altLang="en-US" sz="3600" b="1" i="0" u="none" strike="noStrike" cap="none" normalizeH="0" baseline="0" dirty="0">
                <a:ln>
                  <a:noFill/>
                </a:ln>
                <a:solidFill>
                  <a:srgbClr val="242424"/>
                </a:solidFill>
                <a:effectLst/>
                <a:latin typeface="+mn-lt"/>
                <a:cs typeface="Segoe UI" panose="020B0502040204020203" pitchFamily="34" charset="0"/>
              </a:rPr>
              <a:t>On October 7, 2023 </a:t>
            </a:r>
          </a:p>
          <a:p>
            <a:pPr algn="ctr"/>
            <a:r>
              <a:rPr lang="en-US" sz="3600" b="1" dirty="0">
                <a:solidFill>
                  <a:srgbClr val="242424"/>
                </a:solidFill>
                <a:latin typeface="+mn-lt"/>
                <a:cs typeface="Segoe UI" panose="020B0502040204020203" pitchFamily="34" charset="0"/>
              </a:rPr>
              <a:t>History Repeating</a:t>
            </a:r>
            <a:endParaRPr lang="en-US" sz="3600" b="1" dirty="0"/>
          </a:p>
        </p:txBody>
      </p:sp>
      <p:sp>
        <p:nvSpPr>
          <p:cNvPr id="7" name="TextBox 6">
            <a:extLst>
              <a:ext uri="{FF2B5EF4-FFF2-40B4-BE49-F238E27FC236}">
                <a16:creationId xmlns:a16="http://schemas.microsoft.com/office/drawing/2014/main" id="{F22162B6-FA5F-091E-B6B7-73C5665494CF}"/>
              </a:ext>
            </a:extLst>
          </p:cNvPr>
          <p:cNvSpPr txBox="1"/>
          <p:nvPr/>
        </p:nvSpPr>
        <p:spPr>
          <a:xfrm>
            <a:off x="5150427" y="5943600"/>
            <a:ext cx="3810000" cy="523220"/>
          </a:xfrm>
          <a:prstGeom prst="rect">
            <a:avLst/>
          </a:prstGeom>
          <a:solidFill>
            <a:schemeClr val="accent3">
              <a:lumMod val="65000"/>
            </a:schemeClr>
          </a:solidFill>
        </p:spPr>
        <p:txBody>
          <a:bodyPr wrap="square">
            <a:spAutoFit/>
          </a:bodyPr>
          <a:lstStyle/>
          <a:p>
            <a:r>
              <a:rPr lang="en-US" sz="1400" dirty="0"/>
              <a:t>https://www.britannica.com/event/Israel-Hamas-War</a:t>
            </a:r>
          </a:p>
        </p:txBody>
      </p:sp>
      <p:sp>
        <p:nvSpPr>
          <p:cNvPr id="12" name="TextBox 11">
            <a:extLst>
              <a:ext uri="{FF2B5EF4-FFF2-40B4-BE49-F238E27FC236}">
                <a16:creationId xmlns:a16="http://schemas.microsoft.com/office/drawing/2014/main" id="{2E081DF1-88C8-8995-E947-CD9B7CA4316C}"/>
              </a:ext>
            </a:extLst>
          </p:cNvPr>
          <p:cNvSpPr txBox="1"/>
          <p:nvPr/>
        </p:nvSpPr>
        <p:spPr>
          <a:xfrm>
            <a:off x="5486400" y="1597148"/>
            <a:ext cx="3505200" cy="3762568"/>
          </a:xfrm>
          <a:prstGeom prst="rect">
            <a:avLst/>
          </a:prstGeom>
          <a:solidFill>
            <a:srgbClr val="FF6161"/>
          </a:solidFill>
        </p:spPr>
        <p:txBody>
          <a:bodyPr wrap="square">
            <a:spAutoFit/>
          </a:bodyPr>
          <a:lstStyle/>
          <a:p>
            <a:pPr algn="l">
              <a:spcBef>
                <a:spcPts val="600"/>
              </a:spcBef>
              <a:spcAft>
                <a:spcPts val="600"/>
              </a:spcAft>
            </a:pPr>
            <a:r>
              <a:rPr lang="en-US" sz="1600" b="1" i="0" dirty="0">
                <a:solidFill>
                  <a:srgbClr val="000000"/>
                </a:solidFill>
                <a:effectLst/>
                <a:latin typeface="+mn-lt"/>
              </a:rPr>
              <a:t>People killed in Israel on Oct. 7, 2023: Around 1,200</a:t>
            </a:r>
          </a:p>
          <a:p>
            <a:pPr algn="l">
              <a:spcBef>
                <a:spcPts val="600"/>
              </a:spcBef>
              <a:spcAft>
                <a:spcPts val="600"/>
              </a:spcAft>
            </a:pPr>
            <a:r>
              <a:rPr lang="en-US" sz="1600" b="1" i="0" dirty="0">
                <a:solidFill>
                  <a:srgbClr val="000000"/>
                </a:solidFill>
                <a:effectLst/>
                <a:latin typeface="+mn-lt"/>
              </a:rPr>
              <a:t>Hostages taken into Gaza: 251</a:t>
            </a:r>
          </a:p>
          <a:p>
            <a:pPr algn="l">
              <a:spcBef>
                <a:spcPts val="600"/>
              </a:spcBef>
              <a:spcAft>
                <a:spcPts val="600"/>
              </a:spcAft>
            </a:pPr>
            <a:r>
              <a:rPr lang="en-US" sz="1600" b="1" i="0" dirty="0">
                <a:solidFill>
                  <a:srgbClr val="000000"/>
                </a:solidFill>
                <a:effectLst/>
                <a:latin typeface="+mn-lt"/>
              </a:rPr>
              <a:t>Hostages remaining in Gaza: 73, including 3 taken before Oct. 7, 2023</a:t>
            </a:r>
          </a:p>
          <a:p>
            <a:pPr algn="l">
              <a:spcBef>
                <a:spcPts val="1500"/>
              </a:spcBef>
              <a:spcAft>
                <a:spcPts val="1500"/>
              </a:spcAft>
            </a:pPr>
            <a:r>
              <a:rPr lang="en-US" sz="1600" b="1" i="0" dirty="0">
                <a:solidFill>
                  <a:srgbClr val="000000"/>
                </a:solidFill>
                <a:effectLst/>
                <a:latin typeface="+mn-lt"/>
              </a:rPr>
              <a:t>Hostages in Gaza believed to be dead: 36, including one from before Oct. 7, 2023</a:t>
            </a:r>
          </a:p>
          <a:p>
            <a:pPr algn="l">
              <a:spcBef>
                <a:spcPts val="1500"/>
              </a:spcBef>
              <a:spcAft>
                <a:spcPts val="1500"/>
              </a:spcAft>
            </a:pPr>
            <a:r>
              <a:rPr lang="en-US" sz="1600" b="1" i="0" dirty="0">
                <a:solidFill>
                  <a:srgbClr val="000000"/>
                </a:solidFill>
                <a:effectLst/>
                <a:latin typeface="+mn-lt"/>
              </a:rPr>
              <a:t>Palestinians killed in Gaza: Over 48,200 </a:t>
            </a:r>
            <a:endParaRPr lang="en-US" sz="1600" b="1" i="0" u="none" strike="noStrike" cap="all" dirty="0">
              <a:solidFill>
                <a:srgbClr val="828282"/>
              </a:solidFill>
              <a:effectLst/>
              <a:latin typeface="+mn-lt"/>
            </a:endParaRPr>
          </a:p>
        </p:txBody>
      </p:sp>
    </p:spTree>
    <p:extLst>
      <p:ext uri="{BB962C8B-B14F-4D97-AF65-F5344CB8AC3E}">
        <p14:creationId xmlns:p14="http://schemas.microsoft.com/office/powerpoint/2010/main" val="33744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C64F-0460-B609-C560-8966831111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E24DF0-82CD-36E0-83D0-9C1FDB938690}"/>
              </a:ext>
            </a:extLst>
          </p:cNvPr>
          <p:cNvSpPr txBox="1"/>
          <p:nvPr/>
        </p:nvSpPr>
        <p:spPr>
          <a:xfrm>
            <a:off x="2182091" y="228600"/>
            <a:ext cx="4779818" cy="1200329"/>
          </a:xfrm>
          <a:prstGeom prst="rect">
            <a:avLst/>
          </a:prstGeom>
          <a:noFill/>
        </p:spPr>
        <p:txBody>
          <a:bodyPr wrap="square">
            <a:spAutoFit/>
          </a:bodyPr>
          <a:lstStyle/>
          <a:p>
            <a:r>
              <a:rPr kumimoji="0" lang="en-US" altLang="en-US" sz="3600" b="1" i="0" u="none" strike="noStrike" cap="none" normalizeH="0" baseline="0" dirty="0">
                <a:ln>
                  <a:noFill/>
                </a:ln>
                <a:solidFill>
                  <a:srgbClr val="242424"/>
                </a:solidFill>
                <a:effectLst/>
                <a:latin typeface="+mn-lt"/>
                <a:cs typeface="Segoe UI" panose="020B0502040204020203" pitchFamily="34" charset="0"/>
              </a:rPr>
              <a:t>On October 7, 2023 </a:t>
            </a:r>
          </a:p>
          <a:p>
            <a:pPr algn="ctr"/>
            <a:r>
              <a:rPr lang="en-US" sz="3600" b="1" dirty="0">
                <a:solidFill>
                  <a:srgbClr val="242424"/>
                </a:solidFill>
                <a:latin typeface="+mn-lt"/>
                <a:cs typeface="Segoe UI" panose="020B0502040204020203" pitchFamily="34" charset="0"/>
              </a:rPr>
              <a:t>History Repeating</a:t>
            </a:r>
            <a:endParaRPr lang="en-US" sz="3600" b="1" dirty="0"/>
          </a:p>
        </p:txBody>
      </p:sp>
      <p:sp>
        <p:nvSpPr>
          <p:cNvPr id="7" name="TextBox 6">
            <a:extLst>
              <a:ext uri="{FF2B5EF4-FFF2-40B4-BE49-F238E27FC236}">
                <a16:creationId xmlns:a16="http://schemas.microsoft.com/office/drawing/2014/main" id="{78CA157D-A91B-212F-66EF-84A6A09B0B8A}"/>
              </a:ext>
            </a:extLst>
          </p:cNvPr>
          <p:cNvSpPr txBox="1"/>
          <p:nvPr/>
        </p:nvSpPr>
        <p:spPr>
          <a:xfrm>
            <a:off x="5181600" y="5866491"/>
            <a:ext cx="3810000" cy="307777"/>
          </a:xfrm>
          <a:prstGeom prst="rect">
            <a:avLst/>
          </a:prstGeom>
          <a:solidFill>
            <a:schemeClr val="accent3">
              <a:lumMod val="65000"/>
            </a:schemeClr>
          </a:solidFill>
        </p:spPr>
        <p:txBody>
          <a:bodyPr wrap="square">
            <a:spAutoFit/>
          </a:bodyPr>
          <a:lstStyle/>
          <a:p>
            <a:r>
              <a:rPr lang="en-US" sz="1400" dirty="0"/>
              <a:t>https://cfoic.com/purim-during-war/</a:t>
            </a:r>
          </a:p>
        </p:txBody>
      </p:sp>
      <p:sp>
        <p:nvSpPr>
          <p:cNvPr id="9" name="TextBox 8">
            <a:extLst>
              <a:ext uri="{FF2B5EF4-FFF2-40B4-BE49-F238E27FC236}">
                <a16:creationId xmlns:a16="http://schemas.microsoft.com/office/drawing/2014/main" id="{4F970EDD-7C69-2A29-A568-5A7CAF787F8E}"/>
              </a:ext>
            </a:extLst>
          </p:cNvPr>
          <p:cNvSpPr txBox="1"/>
          <p:nvPr/>
        </p:nvSpPr>
        <p:spPr>
          <a:xfrm>
            <a:off x="152400" y="1825295"/>
            <a:ext cx="4572000" cy="3693319"/>
          </a:xfrm>
          <a:prstGeom prst="rect">
            <a:avLst/>
          </a:prstGeom>
          <a:noFill/>
        </p:spPr>
        <p:txBody>
          <a:bodyPr wrap="square">
            <a:spAutoFit/>
          </a:bodyPr>
          <a:lstStyle/>
          <a:p>
            <a:r>
              <a:rPr lang="en-US" b="0" i="0" dirty="0">
                <a:solidFill>
                  <a:srgbClr val="000000"/>
                </a:solidFill>
                <a:effectLst/>
                <a:latin typeface="Roboto" panose="02000000000000000000" pitchFamily="2" charset="0"/>
              </a:rPr>
              <a:t>This year, when we praised God for our salvation in ancient Persia, we added a prayer for our own salvation.  </a:t>
            </a:r>
            <a:r>
              <a:rPr lang="en-US" b="1" i="0" dirty="0">
                <a:solidFill>
                  <a:srgbClr val="000000"/>
                </a:solidFill>
                <a:effectLst/>
                <a:latin typeface="Roboto" panose="02000000000000000000" pitchFamily="2" charset="0"/>
              </a:rPr>
              <a:t>We did celebrate this year, but our merriment was peppered with discussion of the war, of the state of our nation, of our fears. </a:t>
            </a:r>
          </a:p>
          <a:p>
            <a:endParaRPr lang="en-US" b="1" dirty="0">
              <a:solidFill>
                <a:srgbClr val="000000"/>
              </a:solidFill>
              <a:latin typeface="Roboto" panose="02000000000000000000" pitchFamily="2" charset="0"/>
            </a:endParaRPr>
          </a:p>
          <a:p>
            <a:r>
              <a:rPr lang="en-US" b="1" i="0"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But we remembered the Purim story, and as we celebrated, we were able to feel hope.  We were able to look ahead and see the light that awaits us even in the midst of the darkness.  </a:t>
            </a:r>
            <a:r>
              <a:rPr lang="en-US" b="1" i="0" dirty="0">
                <a:solidFill>
                  <a:srgbClr val="000000"/>
                </a:solidFill>
                <a:effectLst/>
                <a:latin typeface="Roboto" panose="02000000000000000000" pitchFamily="2" charset="0"/>
              </a:rPr>
              <a:t>We celebrated Purim as an act of faith</a:t>
            </a:r>
            <a:endParaRPr lang="en-US" dirty="0"/>
          </a:p>
        </p:txBody>
      </p:sp>
      <p:sp>
        <p:nvSpPr>
          <p:cNvPr id="8" name="TextBox 7">
            <a:extLst>
              <a:ext uri="{FF2B5EF4-FFF2-40B4-BE49-F238E27FC236}">
                <a16:creationId xmlns:a16="http://schemas.microsoft.com/office/drawing/2014/main" id="{C8BC35FD-19DD-CF45-C1D2-321A312E244A}"/>
              </a:ext>
            </a:extLst>
          </p:cNvPr>
          <p:cNvSpPr txBox="1"/>
          <p:nvPr/>
        </p:nvSpPr>
        <p:spPr>
          <a:xfrm>
            <a:off x="4942609" y="2502798"/>
            <a:ext cx="4038600" cy="1200329"/>
          </a:xfrm>
          <a:prstGeom prst="rect">
            <a:avLst/>
          </a:prstGeom>
          <a:solidFill>
            <a:srgbClr val="00B0F0"/>
          </a:solidFill>
        </p:spPr>
        <p:txBody>
          <a:bodyPr wrap="square">
            <a:spAutoFit/>
          </a:bodyPr>
          <a:lstStyle/>
          <a:p>
            <a:r>
              <a:rPr lang="en-US" b="1" i="0" dirty="0">
                <a:solidFill>
                  <a:srgbClr val="4D5156"/>
                </a:solidFill>
                <a:effectLst/>
                <a:latin typeface="+mn-lt"/>
              </a:rPr>
              <a:t>Arab-Israeli wars, Military conflicts fought between various Arab countries and Israel in 1948–49, 1956, 1967, 1973, 1982, and 2006. </a:t>
            </a:r>
            <a:endParaRPr lang="en-US" b="1" dirty="0">
              <a:latin typeface="+mn-lt"/>
            </a:endParaRPr>
          </a:p>
        </p:txBody>
      </p:sp>
    </p:spTree>
    <p:extLst>
      <p:ext uri="{BB962C8B-B14F-4D97-AF65-F5344CB8AC3E}">
        <p14:creationId xmlns:p14="http://schemas.microsoft.com/office/powerpoint/2010/main" val="137970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C8E8F-96CF-C32A-CB70-81447055A4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F375CF-0C61-9666-55BF-9DCE55DBFD08}"/>
              </a:ext>
            </a:extLst>
          </p:cNvPr>
          <p:cNvSpPr txBox="1"/>
          <p:nvPr/>
        </p:nvSpPr>
        <p:spPr>
          <a:xfrm>
            <a:off x="2182091" y="228600"/>
            <a:ext cx="4779818" cy="646331"/>
          </a:xfrm>
          <a:prstGeom prst="rect">
            <a:avLst/>
          </a:prstGeom>
          <a:noFill/>
        </p:spPr>
        <p:txBody>
          <a:bodyPr wrap="square">
            <a:spAutoFit/>
          </a:bodyPr>
          <a:lstStyle/>
          <a:p>
            <a:r>
              <a:rPr kumimoji="0" lang="en-US" altLang="en-US" sz="3600" b="1" i="0" u="none" strike="noStrike" cap="none" normalizeH="0" baseline="0" dirty="0">
                <a:ln>
                  <a:noFill/>
                </a:ln>
                <a:solidFill>
                  <a:srgbClr val="242424"/>
                </a:solidFill>
                <a:effectLst/>
                <a:latin typeface="+mn-lt"/>
                <a:cs typeface="Segoe UI" panose="020B0502040204020203" pitchFamily="34" charset="0"/>
              </a:rPr>
              <a:t>On October 7, 2023 </a:t>
            </a:r>
            <a:endParaRPr lang="en-US" sz="3600" b="1" dirty="0"/>
          </a:p>
        </p:txBody>
      </p:sp>
      <p:pic>
        <p:nvPicPr>
          <p:cNvPr id="5122" name="Picture 2" descr="Israeli soldiers gather the bodies of civilians killed by Hamas militants at the Kibbutz Kfar Azza three days after the attacks.">
            <a:extLst>
              <a:ext uri="{FF2B5EF4-FFF2-40B4-BE49-F238E27FC236}">
                <a16:creationId xmlns:a16="http://schemas.microsoft.com/office/drawing/2014/main" id="{C4260A3E-0E4A-2B37-8108-C943B0073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315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116D8E-61C3-0C4B-2830-E71E95608279}"/>
              </a:ext>
            </a:extLst>
          </p:cNvPr>
          <p:cNvSpPr txBox="1"/>
          <p:nvPr/>
        </p:nvSpPr>
        <p:spPr>
          <a:xfrm>
            <a:off x="5150427" y="5943600"/>
            <a:ext cx="3810000" cy="523220"/>
          </a:xfrm>
          <a:prstGeom prst="rect">
            <a:avLst/>
          </a:prstGeom>
          <a:solidFill>
            <a:schemeClr val="accent3">
              <a:lumMod val="65000"/>
            </a:schemeClr>
          </a:solidFill>
        </p:spPr>
        <p:txBody>
          <a:bodyPr wrap="square">
            <a:spAutoFit/>
          </a:bodyPr>
          <a:lstStyle/>
          <a:p>
            <a:r>
              <a:rPr lang="en-US" sz="1400" dirty="0"/>
              <a:t>https://www.britannica.com/event/Israel-Hamas-War</a:t>
            </a:r>
          </a:p>
        </p:txBody>
      </p:sp>
    </p:spTree>
    <p:extLst>
      <p:ext uri="{BB962C8B-B14F-4D97-AF65-F5344CB8AC3E}">
        <p14:creationId xmlns:p14="http://schemas.microsoft.com/office/powerpoint/2010/main" val="224341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t0.gstatic.com/images?q=tbn:ANd9GcQj6KgM4fsMxXDhbOkrRZ52eWe7lWdigTWPs_P1TBvrr361Tfnp">
            <a:extLst>
              <a:ext uri="{FF2B5EF4-FFF2-40B4-BE49-F238E27FC236}">
                <a16:creationId xmlns:a16="http://schemas.microsoft.com/office/drawing/2014/main" id="{2C216AAD-EA8C-79F6-D591-6FA333E36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41148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95B2A865-DEB5-7D95-17E5-8DEC2518A7FA}"/>
              </a:ext>
            </a:extLst>
          </p:cNvPr>
          <p:cNvSpPr>
            <a:spLocks noChangeArrowheads="1"/>
          </p:cNvSpPr>
          <p:nvPr/>
        </p:nvSpPr>
        <p:spPr bwMode="auto">
          <a:xfrm>
            <a:off x="381000" y="2971800"/>
            <a:ext cx="8534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rPr>
              <a:t>2 Thessalonians 2:3-4   </a:t>
            </a:r>
            <a:r>
              <a:rPr lang="en-US" altLang="en-US" sz="2000" b="1">
                <a:solidFill>
                  <a:srgbClr val="0000CC"/>
                </a:solidFill>
              </a:rPr>
              <a:t>He will oppose and will exalt himself over everything that is called God or is worshiped, so that he sets himself up in God’s temple, proclaiming himself to be God.</a:t>
            </a:r>
          </a:p>
          <a:p>
            <a:pPr eaLnBrk="1" hangingPunct="1">
              <a:spcBef>
                <a:spcPct val="0"/>
              </a:spcBef>
              <a:buFontTx/>
              <a:buNone/>
            </a:pPr>
            <a:endParaRPr lang="en-US" altLang="en-US" sz="2000" b="1">
              <a:solidFill>
                <a:srgbClr val="0000CC"/>
              </a:solidFill>
            </a:endParaRPr>
          </a:p>
          <a:p>
            <a:pPr eaLnBrk="1" hangingPunct="1">
              <a:spcBef>
                <a:spcPct val="0"/>
              </a:spcBef>
              <a:buFontTx/>
              <a:buNone/>
            </a:pPr>
            <a:r>
              <a:rPr lang="en-US" altLang="en-US" sz="2000" b="1">
                <a:solidFill>
                  <a:srgbClr val="000000"/>
                </a:solidFill>
              </a:rPr>
              <a:t>Zechariah 14:15-18 </a:t>
            </a:r>
            <a:r>
              <a:rPr lang="en-US" altLang="en-US" sz="2000" b="1">
                <a:solidFill>
                  <a:srgbClr val="0000CC"/>
                </a:solidFill>
              </a:rPr>
              <a:t>Then the survivors from all the nations that have attacked Jerusalem will go up year after year to worship the King, the LORD Almighty, and to celebrate the Feast of Tabernacles.   </a:t>
            </a:r>
            <a:r>
              <a:rPr lang="en-US" altLang="en-US" sz="2000"/>
              <a:t>The LORD will bring on them the plague he inflicts on the nations that do not go up to celebrate the Feast of Tabernacles</a:t>
            </a:r>
            <a:r>
              <a:rPr lang="en-US" altLang="en-US" sz="2000" b="1">
                <a:solidFill>
                  <a:srgbClr val="FF0000"/>
                </a:solidFill>
              </a:rPr>
              <a:t>.</a:t>
            </a:r>
          </a:p>
          <a:p>
            <a:pPr eaLnBrk="1" hangingPunct="1">
              <a:spcBef>
                <a:spcPct val="0"/>
              </a:spcBef>
              <a:buFontTx/>
              <a:buNone/>
            </a:pPr>
            <a:br>
              <a:rPr lang="en-US" altLang="en-US" sz="2000" b="1">
                <a:solidFill>
                  <a:srgbClr val="0000CC"/>
                </a:solidFill>
              </a:rPr>
            </a:br>
            <a:endParaRPr lang="en-US" altLang="en-US" sz="2000" b="1">
              <a:solidFill>
                <a:srgbClr val="0000CC"/>
              </a:solidFill>
            </a:endParaRPr>
          </a:p>
        </p:txBody>
      </p:sp>
      <p:sp>
        <p:nvSpPr>
          <p:cNvPr id="4" name="TextBox 3">
            <a:extLst>
              <a:ext uri="{FF2B5EF4-FFF2-40B4-BE49-F238E27FC236}">
                <a16:creationId xmlns:a16="http://schemas.microsoft.com/office/drawing/2014/main" id="{DEB5F735-5845-A0C4-852D-DA0995EC055F}"/>
              </a:ext>
            </a:extLst>
          </p:cNvPr>
          <p:cNvSpPr txBox="1"/>
          <p:nvPr/>
        </p:nvSpPr>
        <p:spPr>
          <a:xfrm>
            <a:off x="1150938" y="5943600"/>
            <a:ext cx="6510337" cy="70802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eaLnBrk="1" fontAlgn="auto" hangingPunct="1">
              <a:spcBef>
                <a:spcPts val="0"/>
              </a:spcBef>
              <a:spcAft>
                <a:spcPts val="0"/>
              </a:spcAft>
              <a:defRPr/>
            </a:pPr>
            <a:r>
              <a:rPr lang="en-US" sz="2000" b="1" dirty="0">
                <a:solidFill>
                  <a:srgbClr val="FF0000"/>
                </a:solidFill>
              </a:rPr>
              <a:t>Purim was a prophetic warning and blessing!  </a:t>
            </a:r>
            <a:br>
              <a:rPr lang="en-US" sz="2000" b="1" dirty="0">
                <a:solidFill>
                  <a:srgbClr val="FF0000"/>
                </a:solidFill>
              </a:rPr>
            </a:br>
            <a:r>
              <a:rPr lang="en-US" sz="2000" b="1" dirty="0">
                <a:solidFill>
                  <a:srgbClr val="FF0000"/>
                </a:solidFill>
              </a:rPr>
              <a:t>How to overcome Satan and enter  God’s Kingdom! </a:t>
            </a:r>
          </a:p>
        </p:txBody>
      </p:sp>
    </p:spTree>
    <p:extLst>
      <p:ext uri="{BB962C8B-B14F-4D97-AF65-F5344CB8AC3E}">
        <p14:creationId xmlns:p14="http://schemas.microsoft.com/office/powerpoint/2010/main" val="40731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7868-C07F-30A1-E8FC-25E560819A06}"/>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4800"/>
              <a:t>The Persian Empire Context</a:t>
            </a:r>
          </a:p>
        </p:txBody>
      </p:sp>
      <p:graphicFrame>
        <p:nvGraphicFramePr>
          <p:cNvPr id="3" name="Diagram 2">
            <a:extLst>
              <a:ext uri="{FF2B5EF4-FFF2-40B4-BE49-F238E27FC236}">
                <a16:creationId xmlns:a16="http://schemas.microsoft.com/office/drawing/2014/main" id="{562A1856-40C6-4A16-AD05-2B57BC9BF7D5}"/>
              </a:ext>
            </a:extLst>
          </p:cNvPr>
          <p:cNvGraphicFramePr/>
          <p:nvPr>
            <p:extLst>
              <p:ext uri="{D42A27DB-BD31-4B8C-83A1-F6EECF244321}">
                <p14:modId xmlns:p14="http://schemas.microsoft.com/office/powerpoint/2010/main" val="93558405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608138"/>
          <a:ext cx="8229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6383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0.gstatic.com/images?q=tbn:BXd4s0mTYS9UeM:http://www.costumzee.com/view/wp-content/uploads/2009/03/purim09.gif">
            <a:hlinkClick r:id="rId2"/>
            <a:extLst>
              <a:ext uri="{FF2B5EF4-FFF2-40B4-BE49-F238E27FC236}">
                <a16:creationId xmlns:a16="http://schemas.microsoft.com/office/drawing/2014/main" id="{108D1DBF-E1BB-9577-C676-AC91892CF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4573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ttp://t2.gstatic.com/images?q=tbn:CinqhLE2SgkakM:http://karijo.files.wordpress.com/2009/02/purim.jpg">
            <a:hlinkClick r:id="rId4"/>
            <a:extLst>
              <a:ext uri="{FF2B5EF4-FFF2-40B4-BE49-F238E27FC236}">
                <a16:creationId xmlns:a16="http://schemas.microsoft.com/office/drawing/2014/main" id="{CA5FA49C-5ED5-3E85-D181-6D4C4D626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181600"/>
            <a:ext cx="2057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8" descr="http://t1.gstatic.com/images?q=tbn:tIVJDgCakfRt5M:http://www.dallasnews.com/sharedcontent/dws/img/v3/03-12-2008.NF_12PurimCookies.G0C2BTGOU.1.jpg">
            <a:hlinkClick r:id="rId6"/>
            <a:extLst>
              <a:ext uri="{FF2B5EF4-FFF2-40B4-BE49-F238E27FC236}">
                <a16:creationId xmlns:a16="http://schemas.microsoft.com/office/drawing/2014/main" id="{D0903A0F-D897-FE1B-08CE-C6CE4B2953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105400"/>
            <a:ext cx="1647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http://t2.gstatic.com/images?q=tbn:r2bCcgxGRUslGM:http://www.vbm-torah.org/purim.jpg">
            <a:hlinkClick r:id="rId8"/>
            <a:extLst>
              <a:ext uri="{FF2B5EF4-FFF2-40B4-BE49-F238E27FC236}">
                <a16:creationId xmlns:a16="http://schemas.microsoft.com/office/drawing/2014/main" id="{5B6127B0-8B0E-8EA6-3B0C-1896DD8C26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2667000"/>
            <a:ext cx="2074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http://t1.gstatic.com/images?q=tbn:mfLZRhSir5H6hM:http://www.caryn.com/holiday/purim/images/art_esther_a_banquet.jpg">
            <a:hlinkClick r:id="rId10"/>
            <a:extLst>
              <a:ext uri="{FF2B5EF4-FFF2-40B4-BE49-F238E27FC236}">
                <a16:creationId xmlns:a16="http://schemas.microsoft.com/office/drawing/2014/main" id="{B4B136D0-E999-FCD6-9991-1448C2B4B2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2514600"/>
            <a:ext cx="1679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4" descr="http://t2.gstatic.com/images?q=tbn:N2J-dkWJiyCGvM:http://www.templenashville.org/_content/3_beit_tefillah/holidays/images/purim1.jpg">
            <a:hlinkClick r:id="rId12"/>
            <a:extLst>
              <a:ext uri="{FF2B5EF4-FFF2-40B4-BE49-F238E27FC236}">
                <a16:creationId xmlns:a16="http://schemas.microsoft.com/office/drawing/2014/main" id="{357D07E0-30DF-E5E3-1397-46804AFAB6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4648200"/>
            <a:ext cx="2546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10">
            <a:extLst>
              <a:ext uri="{FF2B5EF4-FFF2-40B4-BE49-F238E27FC236}">
                <a16:creationId xmlns:a16="http://schemas.microsoft.com/office/drawing/2014/main" id="{BBCE9459-E0CE-7200-5079-AC8BBFDC5BDA}"/>
              </a:ext>
            </a:extLst>
          </p:cNvPr>
          <p:cNvSpPr txBox="1">
            <a:spLocks noChangeArrowheads="1"/>
          </p:cNvSpPr>
          <p:nvPr/>
        </p:nvSpPr>
        <p:spPr bwMode="auto">
          <a:xfrm>
            <a:off x="1828800" y="2514600"/>
            <a:ext cx="26035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eaLnBrk="1" hangingPunct="1">
              <a:spcBef>
                <a:spcPct val="0"/>
              </a:spcBef>
              <a:buFontTx/>
              <a:buNone/>
            </a:pPr>
            <a:r>
              <a:rPr lang="en-US" altLang="en-US" sz="2300" b="1">
                <a:solidFill>
                  <a:srgbClr val="000000"/>
                </a:solidFill>
              </a:rPr>
              <a:t>Reading Megillah</a:t>
            </a:r>
          </a:p>
          <a:p>
            <a:pPr algn="ctr" eaLnBrk="1" hangingPunct="1">
              <a:spcBef>
                <a:spcPct val="0"/>
              </a:spcBef>
              <a:buFontTx/>
              <a:buNone/>
            </a:pPr>
            <a:r>
              <a:rPr lang="en-US" altLang="en-US" sz="2300" b="1">
                <a:solidFill>
                  <a:srgbClr val="0000CC"/>
                </a:solidFill>
              </a:rPr>
              <a:t>“Revealing”</a:t>
            </a:r>
          </a:p>
          <a:p>
            <a:pPr algn="ctr" eaLnBrk="1" hangingPunct="1">
              <a:spcBef>
                <a:spcPct val="0"/>
              </a:spcBef>
              <a:buFontTx/>
              <a:buNone/>
            </a:pPr>
            <a:r>
              <a:rPr lang="en-US" altLang="en-US" sz="2300" b="1">
                <a:solidFill>
                  <a:srgbClr val="000000"/>
                </a:solidFill>
              </a:rPr>
              <a:t>Book of Esther</a:t>
            </a:r>
          </a:p>
        </p:txBody>
      </p:sp>
      <p:sp>
        <p:nvSpPr>
          <p:cNvPr id="20489" name="TextBox 11">
            <a:extLst>
              <a:ext uri="{FF2B5EF4-FFF2-40B4-BE49-F238E27FC236}">
                <a16:creationId xmlns:a16="http://schemas.microsoft.com/office/drawing/2014/main" id="{725074FA-31A1-BC96-A0E0-A644AFEC5A49}"/>
              </a:ext>
            </a:extLst>
          </p:cNvPr>
          <p:cNvSpPr txBox="1">
            <a:spLocks noChangeArrowheads="1"/>
          </p:cNvSpPr>
          <p:nvPr/>
        </p:nvSpPr>
        <p:spPr bwMode="auto">
          <a:xfrm>
            <a:off x="57150" y="3962400"/>
            <a:ext cx="30956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eaLnBrk="1" hangingPunct="1">
              <a:spcBef>
                <a:spcPct val="0"/>
              </a:spcBef>
              <a:buFontTx/>
              <a:buNone/>
            </a:pPr>
            <a:r>
              <a:rPr lang="en-US" altLang="en-US" sz="2300" b="1">
                <a:solidFill>
                  <a:srgbClr val="000000"/>
                </a:solidFill>
              </a:rPr>
              <a:t>Eating Hamentashen</a:t>
            </a:r>
          </a:p>
          <a:p>
            <a:pPr algn="ctr" eaLnBrk="1" hangingPunct="1">
              <a:spcBef>
                <a:spcPct val="0"/>
              </a:spcBef>
              <a:buFontTx/>
              <a:buNone/>
            </a:pPr>
            <a:r>
              <a:rPr lang="en-US" altLang="en-US" sz="2300" b="1">
                <a:solidFill>
                  <a:srgbClr val="0000CC"/>
                </a:solidFill>
              </a:rPr>
              <a:t>Haman’s Hat, </a:t>
            </a:r>
            <a:br>
              <a:rPr lang="en-US" altLang="en-US" sz="2300" b="1">
                <a:solidFill>
                  <a:srgbClr val="0000CC"/>
                </a:solidFill>
              </a:rPr>
            </a:br>
            <a:r>
              <a:rPr lang="en-US" altLang="en-US" sz="2300" b="1">
                <a:solidFill>
                  <a:srgbClr val="000000"/>
                </a:solidFill>
              </a:rPr>
              <a:t>Fruit Cakes</a:t>
            </a:r>
          </a:p>
        </p:txBody>
      </p:sp>
      <p:sp>
        <p:nvSpPr>
          <p:cNvPr id="20490" name="TextBox 12">
            <a:extLst>
              <a:ext uri="{FF2B5EF4-FFF2-40B4-BE49-F238E27FC236}">
                <a16:creationId xmlns:a16="http://schemas.microsoft.com/office/drawing/2014/main" id="{FCE4A945-EE8A-E93B-496C-B2110CF1F8E2}"/>
              </a:ext>
            </a:extLst>
          </p:cNvPr>
          <p:cNvSpPr txBox="1">
            <a:spLocks noChangeArrowheads="1"/>
          </p:cNvSpPr>
          <p:nvPr/>
        </p:nvSpPr>
        <p:spPr bwMode="auto">
          <a:xfrm>
            <a:off x="4267200" y="3733800"/>
            <a:ext cx="47164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eaLnBrk="1" hangingPunct="1">
              <a:spcBef>
                <a:spcPct val="0"/>
              </a:spcBef>
              <a:buFontTx/>
              <a:buNone/>
            </a:pPr>
            <a:r>
              <a:rPr lang="en-US" altLang="en-US" sz="2300" b="1">
                <a:solidFill>
                  <a:srgbClr val="FF0000"/>
                </a:solidFill>
              </a:rPr>
              <a:t>Boo Haman </a:t>
            </a:r>
            <a:r>
              <a:rPr lang="en-US" altLang="en-US" sz="2300" b="1">
                <a:solidFill>
                  <a:srgbClr val="000000"/>
                </a:solidFill>
              </a:rPr>
              <a:t>and </a:t>
            </a:r>
            <a:r>
              <a:rPr lang="en-US" altLang="en-US" sz="2300" b="1">
                <a:solidFill>
                  <a:srgbClr val="0000CC"/>
                </a:solidFill>
              </a:rPr>
              <a:t>Cheer Mordecai</a:t>
            </a:r>
          </a:p>
        </p:txBody>
      </p:sp>
      <p:sp>
        <p:nvSpPr>
          <p:cNvPr id="20491" name="TextBox 13">
            <a:extLst>
              <a:ext uri="{FF2B5EF4-FFF2-40B4-BE49-F238E27FC236}">
                <a16:creationId xmlns:a16="http://schemas.microsoft.com/office/drawing/2014/main" id="{95BD7851-9C53-D2B2-455D-453CC7D0CE5B}"/>
              </a:ext>
            </a:extLst>
          </p:cNvPr>
          <p:cNvSpPr txBox="1">
            <a:spLocks noChangeArrowheads="1"/>
          </p:cNvSpPr>
          <p:nvPr/>
        </p:nvSpPr>
        <p:spPr bwMode="auto">
          <a:xfrm>
            <a:off x="3352800" y="4191000"/>
            <a:ext cx="50577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eaLnBrk="1" hangingPunct="1">
              <a:spcBef>
                <a:spcPct val="0"/>
              </a:spcBef>
              <a:buFontTx/>
              <a:buNone/>
            </a:pPr>
            <a:r>
              <a:rPr lang="en-US" altLang="en-US" sz="2300" b="1">
                <a:solidFill>
                  <a:srgbClr val="000000"/>
                </a:solidFill>
              </a:rPr>
              <a:t>Decorations, </a:t>
            </a:r>
            <a:r>
              <a:rPr lang="en-US" altLang="en-US" sz="2300" b="1">
                <a:solidFill>
                  <a:srgbClr val="0000CC"/>
                </a:solidFill>
              </a:rPr>
              <a:t>Masks</a:t>
            </a:r>
            <a:r>
              <a:rPr lang="en-US" altLang="en-US" sz="2300" b="1">
                <a:solidFill>
                  <a:srgbClr val="000000"/>
                </a:solidFill>
              </a:rPr>
              <a:t> and Costumes</a:t>
            </a:r>
          </a:p>
        </p:txBody>
      </p:sp>
      <p:sp>
        <p:nvSpPr>
          <p:cNvPr id="13" name="Rectangle 12">
            <a:extLst>
              <a:ext uri="{FF2B5EF4-FFF2-40B4-BE49-F238E27FC236}">
                <a16:creationId xmlns:a16="http://schemas.microsoft.com/office/drawing/2014/main" id="{B376F245-0183-A89D-4C4F-8D7DFF70C319}"/>
              </a:ext>
            </a:extLst>
          </p:cNvPr>
          <p:cNvSpPr/>
          <p:nvPr/>
        </p:nvSpPr>
        <p:spPr>
          <a:xfrm>
            <a:off x="1295400" y="1447800"/>
            <a:ext cx="6477000"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b="1" dirty="0" err="1"/>
              <a:t>Barukh</a:t>
            </a:r>
            <a:r>
              <a:rPr lang="en-US" b="1" dirty="0"/>
              <a:t>...</a:t>
            </a:r>
            <a:r>
              <a:rPr lang="en-US" b="1" dirty="0" err="1"/>
              <a:t>she'Asah</a:t>
            </a:r>
            <a:r>
              <a:rPr lang="en-US" b="1" dirty="0"/>
              <a:t> </a:t>
            </a:r>
            <a:r>
              <a:rPr lang="en-US" b="1" dirty="0" err="1"/>
              <a:t>Nissim</a:t>
            </a:r>
            <a:r>
              <a:rPr lang="en-US" b="1" dirty="0"/>
              <a:t> </a:t>
            </a:r>
            <a:r>
              <a:rPr lang="en-US" b="1" dirty="0" err="1"/>
              <a:t>la'Avoteinu</a:t>
            </a:r>
            <a:r>
              <a:rPr lang="en-US" b="1" dirty="0"/>
              <a:t> </a:t>
            </a:r>
            <a:r>
              <a:rPr lang="en-US" b="1" dirty="0" err="1"/>
              <a:t>baYamim</a:t>
            </a:r>
            <a:r>
              <a:rPr lang="en-US" b="1" dirty="0"/>
              <a:t> </a:t>
            </a:r>
            <a:r>
              <a:rPr lang="en-US" b="1" dirty="0" err="1"/>
              <a:t>haHeim</a:t>
            </a:r>
            <a:r>
              <a:rPr lang="en-US" b="1" dirty="0"/>
              <a:t> </a:t>
            </a:r>
            <a:r>
              <a:rPr lang="en-US" b="1" dirty="0" err="1"/>
              <a:t>baZ'man</a:t>
            </a:r>
            <a:r>
              <a:rPr lang="en-US" b="1" dirty="0"/>
              <a:t> </a:t>
            </a:r>
            <a:r>
              <a:rPr lang="en-US" b="1" dirty="0" err="1"/>
              <a:t>haZeh</a:t>
            </a:r>
            <a:r>
              <a:rPr lang="en-US" dirty="0"/>
              <a:t> (Who performed miracles for our ancestors in those days at this time [of year]). </a:t>
            </a:r>
          </a:p>
        </p:txBody>
      </p:sp>
      <p:sp>
        <p:nvSpPr>
          <p:cNvPr id="14" name="Rectangle 13">
            <a:extLst>
              <a:ext uri="{FF2B5EF4-FFF2-40B4-BE49-F238E27FC236}">
                <a16:creationId xmlns:a16="http://schemas.microsoft.com/office/drawing/2014/main" id="{0B30A278-35F5-1A02-EA59-53B74C7BDE18}"/>
              </a:ext>
            </a:extLst>
          </p:cNvPr>
          <p:cNvSpPr/>
          <p:nvPr/>
        </p:nvSpPr>
        <p:spPr>
          <a:xfrm>
            <a:off x="2514600" y="0"/>
            <a:ext cx="3886200" cy="1200150"/>
          </a:xfrm>
          <a:prstGeom prst="rect">
            <a:avLst/>
          </a:prstGeom>
          <a:ln w="38100">
            <a:solidFill>
              <a:srgbClr val="66FFFF"/>
            </a:solidFill>
          </a:ln>
        </p:spPr>
        <p:style>
          <a:lnRef idx="1">
            <a:schemeClr val="accent2"/>
          </a:lnRef>
          <a:fillRef idx="3">
            <a:schemeClr val="accent2"/>
          </a:fillRef>
          <a:effectRef idx="2">
            <a:schemeClr val="accent2"/>
          </a:effectRef>
          <a:fontRef idx="minor">
            <a:schemeClr val="lt1"/>
          </a:fontRef>
        </p:style>
        <p:txBody>
          <a:bodyPr>
            <a:spAutoFit/>
          </a:bodyPr>
          <a:lstStyle/>
          <a:p>
            <a:pPr algn="ctr" eaLnBrk="1" fontAlgn="auto" hangingPunct="1">
              <a:spcBef>
                <a:spcPts val="0"/>
              </a:spcBef>
              <a:spcAft>
                <a:spcPts val="0"/>
              </a:spcAft>
              <a:defRPr/>
            </a:pPr>
            <a:r>
              <a:rPr lang="en-US" sz="3600" b="1" dirty="0">
                <a:solidFill>
                  <a:srgbClr val="FFFF00"/>
                </a:solidFill>
              </a:rPr>
              <a:t>Happy Purim</a:t>
            </a:r>
          </a:p>
          <a:p>
            <a:pPr algn="ctr" eaLnBrk="1" fontAlgn="auto" hangingPunct="1">
              <a:spcBef>
                <a:spcPts val="0"/>
              </a:spcBef>
              <a:spcAft>
                <a:spcPts val="0"/>
              </a:spcAft>
              <a:defRPr/>
            </a:pPr>
            <a:r>
              <a:rPr lang="he-IL" sz="3600" b="1" dirty="0">
                <a:solidFill>
                  <a:srgbClr val="FFFFFF"/>
                </a:solidFill>
              </a:rPr>
              <a:t>פורים</a:t>
            </a:r>
            <a:endParaRPr lang="en-US" sz="3600" b="1" dirty="0">
              <a:solidFill>
                <a:srgbClr val="FFFF00"/>
              </a:solidFill>
            </a:endParaRPr>
          </a:p>
        </p:txBody>
      </p:sp>
    </p:spTree>
    <p:extLst>
      <p:ext uri="{BB962C8B-B14F-4D97-AF65-F5344CB8AC3E}">
        <p14:creationId xmlns:p14="http://schemas.microsoft.com/office/powerpoint/2010/main" val="359583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7F21-D078-4071-77EC-9C63777956C2}"/>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500" dirty="0"/>
              <a:t>The Miraculous Deliverance </a:t>
            </a:r>
            <a:br>
              <a:rPr lang="en-US" sz="3500" dirty="0"/>
            </a:br>
            <a:r>
              <a:rPr lang="en-US" sz="3500" dirty="0"/>
              <a:t>of the Jews</a:t>
            </a:r>
          </a:p>
        </p:txBody>
      </p:sp>
      <p:graphicFrame>
        <p:nvGraphicFramePr>
          <p:cNvPr id="3" name="Diagram 2">
            <a:extLst>
              <a:ext uri="{FF2B5EF4-FFF2-40B4-BE49-F238E27FC236}">
                <a16:creationId xmlns:a16="http://schemas.microsoft.com/office/drawing/2014/main" id="{93AE534D-993A-4D55-A48A-1113865506DA}"/>
              </a:ext>
            </a:extLst>
          </p:cNvPr>
          <p:cNvGraphicFramePr/>
          <p:nvPr>
            <p:extLst>
              <p:ext uri="{D42A27DB-BD31-4B8C-83A1-F6EECF244321}">
                <p14:modId xmlns:p14="http://schemas.microsoft.com/office/powerpoint/2010/main" val="199531302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608138"/>
          <a:ext cx="8229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9808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9119-7C7D-79D5-B4F2-F777708C9CA6}"/>
              </a:ext>
            </a:extLst>
          </p:cNvPr>
          <p:cNvSpPr>
            <a:spLocks noGrp="1"/>
          </p:cNvSpPr>
          <p:nvPr>
            <p:ph type="title"/>
          </p:nvPr>
        </p:nvSpPr>
        <p:spPr>
          <a:xfrm>
            <a:off x="990600" y="263105"/>
            <a:ext cx="6934200" cy="1143000"/>
          </a:xfrm>
        </p:spPr>
        <p:txBody>
          <a:bodyPr wrap="square" anchor="ctr">
            <a:normAutofit/>
          </a:bodyPr>
          <a:lstStyle/>
          <a:p>
            <a:pPr>
              <a:lnSpc>
                <a:spcPct val="90000"/>
              </a:lnSpc>
            </a:pPr>
            <a:r>
              <a:rPr lang="en-US" sz="3500" dirty="0"/>
              <a:t>Traditional Observances and Customs</a:t>
            </a:r>
          </a:p>
        </p:txBody>
      </p:sp>
      <p:sp>
        <p:nvSpPr>
          <p:cNvPr id="3" name="Rectangle 1">
            <a:extLst>
              <a:ext uri="{FF2B5EF4-FFF2-40B4-BE49-F238E27FC236}">
                <a16:creationId xmlns:a16="http://schemas.microsoft.com/office/drawing/2014/main" id="{375AEB97-03A9-F73E-3C91-15266059363E}"/>
              </a:ext>
            </a:extLst>
          </p:cNvPr>
          <p:cNvSpPr>
            <a:spLocks noChangeArrowheads="1"/>
          </p:cNvSpPr>
          <p:nvPr/>
        </p:nvSpPr>
        <p:spPr bwMode="auto">
          <a:xfrm>
            <a:off x="609600" y="2060376"/>
            <a:ext cx="5715000" cy="422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8872"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2000" b="0" i="0" u="none" strike="noStrike" cap="none" normalizeH="0" baseline="0" dirty="0">
                <a:ln>
                  <a:noFill/>
                </a:ln>
                <a:solidFill>
                  <a:srgbClr val="242424"/>
                </a:solidFill>
                <a:effectLst/>
                <a:latin typeface="+mn-lt"/>
                <a:cs typeface="Segoe UI" panose="020B0502040204020203" pitchFamily="34" charset="0"/>
              </a:rPr>
              <a:t>Some customs and traditions associated with Purim include:</a:t>
            </a: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en-US" altLang="en-US" sz="2000" b="1" i="0" u="none" strike="noStrike" cap="none" normalizeH="0" baseline="0" dirty="0">
                <a:ln>
                  <a:noFill/>
                </a:ln>
                <a:solidFill>
                  <a:srgbClr val="242424"/>
                </a:solidFill>
                <a:effectLst/>
                <a:latin typeface="+mn-lt"/>
                <a:cs typeface="Segoe UI" panose="020B0502040204020203" pitchFamily="34" charset="0"/>
              </a:rPr>
              <a:t> Reading the Megillah</a:t>
            </a:r>
            <a:r>
              <a:rPr kumimoji="0" lang="en-US" altLang="en-US" sz="2000" b="0" i="0" u="none" strike="noStrike" cap="none" normalizeH="0" baseline="0" dirty="0">
                <a:ln>
                  <a:noFill/>
                </a:ln>
                <a:solidFill>
                  <a:srgbClr val="242424"/>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en-US" altLang="en-US" sz="2000" b="1" i="0" u="none" strike="noStrike" cap="none" normalizeH="0" baseline="0" dirty="0">
                <a:ln>
                  <a:noFill/>
                </a:ln>
                <a:solidFill>
                  <a:srgbClr val="242424"/>
                </a:solidFill>
                <a:effectLst/>
                <a:latin typeface="+mn-lt"/>
                <a:cs typeface="Segoe UI" panose="020B0502040204020203" pitchFamily="34" charset="0"/>
              </a:rPr>
              <a:t> Eating Hamantaschen</a:t>
            </a:r>
            <a:r>
              <a:rPr kumimoji="0" lang="en-US" altLang="en-US" sz="2000" b="0" i="0" u="none" strike="noStrike" cap="none" normalizeH="0" baseline="0" dirty="0">
                <a:ln>
                  <a:noFill/>
                </a:ln>
                <a:solidFill>
                  <a:srgbClr val="242424"/>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en-US" altLang="en-US" sz="2000" b="1" i="0" u="none" strike="noStrike" cap="none" normalizeH="0" baseline="0" dirty="0">
                <a:ln>
                  <a:noFill/>
                </a:ln>
                <a:solidFill>
                  <a:srgbClr val="242424"/>
                </a:solidFill>
                <a:effectLst/>
                <a:latin typeface="+mn-lt"/>
                <a:cs typeface="Segoe UI" panose="020B0502040204020203" pitchFamily="34" charset="0"/>
              </a:rPr>
              <a:t> Booing Haman and cheering Mordecai</a:t>
            </a:r>
            <a:r>
              <a:rPr kumimoji="0" lang="en-US" altLang="en-US" sz="2000" b="0" i="0" u="none" strike="noStrike" cap="none" normalizeH="0" baseline="0" dirty="0">
                <a:ln>
                  <a:noFill/>
                </a:ln>
                <a:solidFill>
                  <a:srgbClr val="242424"/>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en-US" altLang="en-US" sz="2000" b="1" i="0" u="none" strike="noStrike" cap="none" normalizeH="0" baseline="0" dirty="0">
                <a:ln>
                  <a:noFill/>
                </a:ln>
                <a:solidFill>
                  <a:srgbClr val="242424"/>
                </a:solidFill>
                <a:effectLst/>
                <a:latin typeface="+mn-lt"/>
                <a:cs typeface="Segoe UI" panose="020B0502040204020203" pitchFamily="34" charset="0"/>
              </a:rPr>
              <a:t> Wearing costumes and masks</a:t>
            </a:r>
            <a:r>
              <a:rPr kumimoji="0" lang="en-US" altLang="en-US" sz="2000" b="0" i="0" u="none" strike="noStrike" cap="none" normalizeH="0" baseline="0" dirty="0">
                <a:ln>
                  <a:noFill/>
                </a:ln>
                <a:solidFill>
                  <a:srgbClr val="242424"/>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en-US" altLang="en-US" sz="2000" b="1" i="0" u="none" strike="noStrike" cap="none" normalizeH="0" baseline="0" dirty="0">
                <a:ln>
                  <a:noFill/>
                </a:ln>
                <a:solidFill>
                  <a:srgbClr val="242424"/>
                </a:solidFill>
                <a:effectLst/>
                <a:latin typeface="+mn-lt"/>
                <a:cs typeface="Segoe UI" panose="020B0502040204020203" pitchFamily="34" charset="0"/>
              </a:rPr>
              <a:t> Giving gifts and charity (Mishloach Manot and </a:t>
            </a:r>
            <a:r>
              <a:rPr kumimoji="0" lang="en-US" altLang="en-US" sz="2000" b="1" i="0" u="none" strike="noStrike" cap="none" normalizeH="0" baseline="0" dirty="0" err="1">
                <a:ln>
                  <a:noFill/>
                </a:ln>
                <a:solidFill>
                  <a:srgbClr val="242424"/>
                </a:solidFill>
                <a:effectLst/>
                <a:latin typeface="+mn-lt"/>
                <a:cs typeface="Segoe UI" panose="020B0502040204020203" pitchFamily="34" charset="0"/>
              </a:rPr>
              <a:t>Matanot</a:t>
            </a:r>
            <a:r>
              <a:rPr kumimoji="0" lang="en-US" altLang="en-US" sz="2000" b="1" i="0" u="none" strike="noStrike" cap="none" normalizeH="0" baseline="0" dirty="0">
                <a:ln>
                  <a:noFill/>
                </a:ln>
                <a:solidFill>
                  <a:srgbClr val="242424"/>
                </a:solidFill>
                <a:effectLst/>
                <a:latin typeface="+mn-lt"/>
                <a:cs typeface="Segoe UI" panose="020B0502040204020203" pitchFamily="34" charset="0"/>
              </a:rPr>
              <a:t> </a:t>
            </a:r>
            <a:r>
              <a:rPr kumimoji="0" lang="en-US" altLang="en-US" sz="2000" b="1" i="0" u="none" strike="noStrike" cap="none" normalizeH="0" baseline="0" dirty="0" err="1">
                <a:ln>
                  <a:noFill/>
                </a:ln>
                <a:solidFill>
                  <a:srgbClr val="242424"/>
                </a:solidFill>
                <a:effectLst/>
                <a:latin typeface="+mn-lt"/>
                <a:cs typeface="Segoe UI" panose="020B0502040204020203" pitchFamily="34" charset="0"/>
              </a:rPr>
              <a:t>LaEvyonim</a:t>
            </a:r>
            <a:r>
              <a:rPr kumimoji="0" lang="en-US" altLang="en-US" sz="2000" b="1" i="0" u="none" strike="noStrike" cap="none" normalizeH="0" baseline="0" dirty="0">
                <a:ln>
                  <a:noFill/>
                </a:ln>
                <a:solidFill>
                  <a:srgbClr val="242424"/>
                </a:solidFill>
                <a:effectLst/>
                <a:latin typeface="+mn-lt"/>
                <a:cs typeface="Segoe UI" panose="020B0502040204020203" pitchFamily="34" charset="0"/>
              </a:rPr>
              <a:t>)</a:t>
            </a:r>
            <a:r>
              <a:rPr kumimoji="0" lang="en-US" altLang="en-US" sz="2000" b="0" i="0" u="none" strike="noStrike" cap="none" normalizeH="0" baseline="0" dirty="0">
                <a:ln>
                  <a:noFill/>
                </a:ln>
                <a:solidFill>
                  <a:srgbClr val="242424"/>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en-US" altLang="en-US" sz="2000" b="1" i="0" u="none" strike="noStrike" cap="none" normalizeH="0" baseline="0" dirty="0">
                <a:ln>
                  <a:noFill/>
                </a:ln>
                <a:solidFill>
                  <a:srgbClr val="242424"/>
                </a:solidFill>
                <a:effectLst/>
                <a:latin typeface="+mn-lt"/>
                <a:cs typeface="Segoe UI" panose="020B0502040204020203" pitchFamily="34" charset="0"/>
              </a:rPr>
              <a:t> Festive meals and celebrations</a:t>
            </a:r>
            <a:r>
              <a:rPr kumimoji="0" lang="en-US" altLang="en-US" sz="2000" b="0" i="0" u="none" strike="noStrike" cap="none" normalizeH="0" baseline="0" dirty="0">
                <a:ln>
                  <a:noFill/>
                </a:ln>
                <a:solidFill>
                  <a:srgbClr val="242424"/>
                </a:solidFill>
                <a:effectLst/>
                <a:latin typeface="+mn-lt"/>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8597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C2B3-B601-1214-E12E-55D74878716E}"/>
              </a:ext>
            </a:extLst>
          </p:cNvPr>
          <p:cNvSpPr>
            <a:spLocks noGrp="1"/>
          </p:cNvSpPr>
          <p:nvPr>
            <p:ph type="title"/>
          </p:nvPr>
        </p:nvSpPr>
        <p:spPr>
          <a:xfrm>
            <a:off x="457200" y="274638"/>
            <a:ext cx="8229600" cy="1143000"/>
          </a:xfrm>
        </p:spPr>
        <p:txBody>
          <a:bodyPr wrap="square" anchor="ctr">
            <a:normAutofit/>
          </a:bodyPr>
          <a:lstStyle/>
          <a:p>
            <a:r>
              <a:rPr lang="en-US"/>
              <a:t>Reading of the Megillah</a:t>
            </a:r>
          </a:p>
        </p:txBody>
      </p:sp>
      <p:pic>
        <p:nvPicPr>
          <p:cNvPr id="3" name="Picture 2" descr="This vintage wood engraving by Frank Leslie features a Hanukkah celebration. Published in 1880, it is now part of the public domain.">
            <a:extLst>
              <a:ext uri="{FF2B5EF4-FFF2-40B4-BE49-F238E27FC236}">
                <a16:creationId xmlns:a16="http://schemas.microsoft.com/office/drawing/2014/main" id="{4D9F7E66-C5A7-43DC-B69D-7D1BEBB705F3}"/>
              </a:ext>
            </a:extLst>
          </p:cNvPr>
          <p:cNvPicPr>
            <a:picLocks noChangeAspect="1"/>
          </p:cNvPicPr>
          <p:nvPr/>
        </p:nvPicPr>
        <p:blipFill>
          <a:blip r:embed="rId3"/>
          <a:srcRect l="13848" r="26646" b="1"/>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60EE0282-EC65-4D77-A353-650D4464693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Public Reading Ritual</a:t>
            </a:r>
          </a:p>
          <a:p>
            <a:pPr marL="0" lvl="1" indent="0" algn="ctr">
              <a:buNone/>
            </a:pPr>
            <a:r>
              <a:rPr lang="en-US" sz="1400"/>
              <a:t>The reading of the Megillah is a vital part of Purim celebrations, engaging the community in a shared experience.</a:t>
            </a:r>
          </a:p>
          <a:p>
            <a:pPr marL="0" indent="0" algn="ctr">
              <a:spcBef>
                <a:spcPts val="2500"/>
              </a:spcBef>
              <a:buNone/>
            </a:pPr>
            <a:r>
              <a:rPr lang="en-US" sz="1400" b="1"/>
              <a:t>Scroll of Esther</a:t>
            </a:r>
          </a:p>
          <a:p>
            <a:pPr marL="0" lvl="1" indent="0" algn="ctr">
              <a:buNone/>
            </a:pPr>
            <a:r>
              <a:rPr lang="en-US" sz="1400"/>
              <a:t>The Megillah, or Scroll of Esther, recounts the story of Purim and the triumph over Haman's plot.</a:t>
            </a:r>
          </a:p>
          <a:p>
            <a:pPr marL="0" indent="0" algn="ctr">
              <a:spcBef>
                <a:spcPts val="2500"/>
              </a:spcBef>
              <a:buNone/>
            </a:pPr>
            <a:r>
              <a:rPr lang="en-US" sz="1400" b="1"/>
              <a:t>Expressing Disapproval</a:t>
            </a:r>
          </a:p>
          <a:p>
            <a:pPr marL="0" lvl="1" indent="0" algn="ctr">
              <a:buNone/>
            </a:pPr>
            <a:r>
              <a:rPr lang="en-US" sz="1400"/>
              <a:t>During the reading, participants make noise whenever Haman's name is mentioned, showing their disapproval.</a:t>
            </a:r>
          </a:p>
        </p:txBody>
      </p:sp>
    </p:spTree>
    <p:extLst>
      <p:ext uri="{BB962C8B-B14F-4D97-AF65-F5344CB8AC3E}">
        <p14:creationId xmlns:p14="http://schemas.microsoft.com/office/powerpoint/2010/main" val="554194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918D-081A-D68C-AEA0-2461291C8EFE}"/>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500"/>
              <a:t>Giving Gifts and Charity (Mishloach Manot and Matanot LaEvyonim)</a:t>
            </a:r>
          </a:p>
        </p:txBody>
      </p:sp>
      <p:pic>
        <p:nvPicPr>
          <p:cNvPr id="3" name="Picture 2" descr="shot of curl ribbons">
            <a:extLst>
              <a:ext uri="{FF2B5EF4-FFF2-40B4-BE49-F238E27FC236}">
                <a16:creationId xmlns:a16="http://schemas.microsoft.com/office/drawing/2014/main" id="{95800353-F96D-4F55-9520-75F4CB3302CA}"/>
              </a:ext>
            </a:extLst>
          </p:cNvPr>
          <p:cNvPicPr>
            <a:picLocks noChangeAspect="1"/>
          </p:cNvPicPr>
          <p:nvPr/>
        </p:nvPicPr>
        <p:blipFill>
          <a:blip r:embed="rId3"/>
          <a:srcRect l="6563" r="33255" b="2"/>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78D9F353-A3DF-468E-8F28-02C2A35B4E3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Mishloach Manot</a:t>
            </a:r>
          </a:p>
          <a:p>
            <a:pPr marL="0" lvl="1" indent="0" algn="ctr">
              <a:buNone/>
            </a:pPr>
            <a:r>
              <a:rPr lang="en-US" sz="1400"/>
              <a:t>Mishloach Manot are traditional gift baskets of food given to friends during Purim, promoting friendship and joy.</a:t>
            </a:r>
          </a:p>
          <a:p>
            <a:pPr marL="0" indent="0" algn="ctr">
              <a:spcBef>
                <a:spcPts val="2500"/>
              </a:spcBef>
              <a:buNone/>
            </a:pPr>
            <a:r>
              <a:rPr lang="en-US" sz="1400" b="1"/>
              <a:t>Matanot LaEvyonim</a:t>
            </a:r>
          </a:p>
          <a:p>
            <a:pPr marL="0" lvl="1" indent="0" algn="ctr">
              <a:buNone/>
            </a:pPr>
            <a:r>
              <a:rPr lang="en-US" sz="1400"/>
              <a:t>Matanot LaEvyonim refers to the charity given to those in need on Purim, emphasizing generosity and community support.</a:t>
            </a:r>
          </a:p>
          <a:p>
            <a:pPr marL="0" indent="0" algn="ctr">
              <a:spcBef>
                <a:spcPts val="2500"/>
              </a:spcBef>
              <a:buNone/>
            </a:pPr>
            <a:r>
              <a:rPr lang="en-US" sz="1400" b="1"/>
              <a:t>Community Bonds</a:t>
            </a:r>
          </a:p>
          <a:p>
            <a:pPr marL="0" lvl="1" indent="0" algn="ctr">
              <a:buNone/>
            </a:pPr>
            <a:r>
              <a:rPr lang="en-US" sz="1400"/>
              <a:t>The act of giving gifts and charity on Purim strengthens community ties and fosters a spirit of support.</a:t>
            </a:r>
          </a:p>
        </p:txBody>
      </p:sp>
    </p:spTree>
    <p:extLst>
      <p:ext uri="{BB962C8B-B14F-4D97-AF65-F5344CB8AC3E}">
        <p14:creationId xmlns:p14="http://schemas.microsoft.com/office/powerpoint/2010/main" val="2409365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F8A8-A5B4-6F64-F07F-83A837CC022B}"/>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4300"/>
              <a:t>Festive Meals and Celebrations</a:t>
            </a:r>
          </a:p>
        </p:txBody>
      </p:sp>
      <p:graphicFrame>
        <p:nvGraphicFramePr>
          <p:cNvPr id="3" name="Diagram 2">
            <a:extLst>
              <a:ext uri="{FF2B5EF4-FFF2-40B4-BE49-F238E27FC236}">
                <a16:creationId xmlns:a16="http://schemas.microsoft.com/office/drawing/2014/main" id="{D5BEB6D7-2A02-4A56-8CE0-31659B139C62}"/>
              </a:ext>
            </a:extLst>
          </p:cNvPr>
          <p:cNvGraphicFramePr/>
          <p:nvPr>
            <p:extLst>
              <p:ext uri="{D42A27DB-BD31-4B8C-83A1-F6EECF244321}">
                <p14:modId xmlns:p14="http://schemas.microsoft.com/office/powerpoint/2010/main" val="259738192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608138"/>
          <a:ext cx="8229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9205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7858-E1B4-A009-A432-540D6B66A804}"/>
              </a:ext>
            </a:extLst>
          </p:cNvPr>
          <p:cNvSpPr>
            <a:spLocks noGrp="1"/>
          </p:cNvSpPr>
          <p:nvPr>
            <p:ph type="title"/>
          </p:nvPr>
        </p:nvSpPr>
        <p:spPr>
          <a:xfrm>
            <a:off x="457200" y="3048000"/>
            <a:ext cx="8229600" cy="1143000"/>
          </a:xfrm>
        </p:spPr>
        <p:txBody>
          <a:bodyPr wrap="square" anchor="ctr">
            <a:normAutofit/>
          </a:bodyPr>
          <a:lstStyle/>
          <a:p>
            <a:pPr>
              <a:lnSpc>
                <a:spcPct val="90000"/>
              </a:lnSpc>
            </a:pPr>
            <a:r>
              <a:rPr lang="en-US" sz="4800"/>
              <a:t>Symbolic Foods and Treats</a:t>
            </a:r>
          </a:p>
        </p:txBody>
      </p:sp>
    </p:spTree>
    <p:extLst>
      <p:ext uri="{BB962C8B-B14F-4D97-AF65-F5344CB8AC3E}">
        <p14:creationId xmlns:p14="http://schemas.microsoft.com/office/powerpoint/2010/main" val="269979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C4E3-073C-7B4F-C37C-FF0F0DDF6CB2}"/>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500"/>
              <a:t>Hamantaschen: The Triangular Pastry</a:t>
            </a:r>
          </a:p>
        </p:txBody>
      </p:sp>
      <p:pic>
        <p:nvPicPr>
          <p:cNvPr id="3" name="Picture 2" descr="Baked Samosa - famous Asian snack food">
            <a:extLst>
              <a:ext uri="{FF2B5EF4-FFF2-40B4-BE49-F238E27FC236}">
                <a16:creationId xmlns:a16="http://schemas.microsoft.com/office/drawing/2014/main" id="{F264B83F-92C5-4373-9379-B232613B9CE3}"/>
              </a:ext>
            </a:extLst>
          </p:cNvPr>
          <p:cNvPicPr>
            <a:picLocks noChangeAspect="1"/>
          </p:cNvPicPr>
          <p:nvPr/>
        </p:nvPicPr>
        <p:blipFill>
          <a:blip r:embed="rId3"/>
          <a:srcRect l="16789" r="20099" b="1"/>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7C7D21CC-68EB-4939-907B-3A534B8FE8C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Symbolism of Hamantaschen</a:t>
            </a:r>
          </a:p>
          <a:p>
            <a:pPr marL="0" lvl="1" indent="0" algn="ctr">
              <a:buNone/>
            </a:pPr>
            <a:r>
              <a:rPr lang="en-US" sz="1400"/>
              <a:t>Hamantaschen symbolize Haman's hat, representing the story of Purim and the triumph over evil.</a:t>
            </a:r>
          </a:p>
          <a:p>
            <a:pPr marL="0" indent="0" algn="ctr">
              <a:spcBef>
                <a:spcPts val="2500"/>
              </a:spcBef>
              <a:buNone/>
            </a:pPr>
            <a:r>
              <a:rPr lang="en-US" sz="1400" b="1"/>
              <a:t>Popular Fillings</a:t>
            </a:r>
          </a:p>
          <a:p>
            <a:pPr marL="0" lvl="1" indent="0" algn="ctr">
              <a:buNone/>
            </a:pPr>
            <a:r>
              <a:rPr lang="en-US" sz="1400"/>
              <a:t>These pastries are commonly filled with poppy seeds, fruit preserves, or chocolate, catering to diverse tastes.</a:t>
            </a:r>
          </a:p>
          <a:p>
            <a:pPr marL="0" indent="0" algn="ctr">
              <a:spcBef>
                <a:spcPts val="2500"/>
              </a:spcBef>
              <a:buNone/>
            </a:pPr>
            <a:r>
              <a:rPr lang="en-US" sz="1400" b="1"/>
              <a:t>Purim Tradition</a:t>
            </a:r>
          </a:p>
          <a:p>
            <a:pPr marL="0" lvl="1" indent="0" algn="ctr">
              <a:buNone/>
            </a:pPr>
            <a:r>
              <a:rPr lang="en-US" sz="1400"/>
              <a:t>Hamantaschen are a cherished treat during Purim, enjoyed at festive gatherings and celebrations.</a:t>
            </a:r>
          </a:p>
        </p:txBody>
      </p:sp>
    </p:spTree>
    <p:extLst>
      <p:ext uri="{BB962C8B-B14F-4D97-AF65-F5344CB8AC3E}">
        <p14:creationId xmlns:p14="http://schemas.microsoft.com/office/powerpoint/2010/main" val="1312564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548E-F1DA-168F-70E2-75286F2D735E}"/>
              </a:ext>
            </a:extLst>
          </p:cNvPr>
          <p:cNvSpPr>
            <a:spLocks noGrp="1"/>
          </p:cNvSpPr>
          <p:nvPr>
            <p:ph type="title"/>
          </p:nvPr>
        </p:nvSpPr>
        <p:spPr>
          <a:xfrm>
            <a:off x="457200" y="274638"/>
            <a:ext cx="8229600" cy="1143000"/>
          </a:xfrm>
        </p:spPr>
        <p:txBody>
          <a:bodyPr wrap="square" anchor="ctr">
            <a:normAutofit/>
          </a:bodyPr>
          <a:lstStyle/>
          <a:p>
            <a:r>
              <a:rPr lang="en-US"/>
              <a:t>Feast and Special Meals</a:t>
            </a:r>
          </a:p>
        </p:txBody>
      </p:sp>
      <p:pic>
        <p:nvPicPr>
          <p:cNvPr id="3" name="Picture 2" descr="Purim celebration concept (jewish carnival holiday)">
            <a:extLst>
              <a:ext uri="{FF2B5EF4-FFF2-40B4-BE49-F238E27FC236}">
                <a16:creationId xmlns:a16="http://schemas.microsoft.com/office/drawing/2014/main" id="{8DA513FF-8303-4B1B-886D-E0BB8DB8975F}"/>
              </a:ext>
            </a:extLst>
          </p:cNvPr>
          <p:cNvPicPr>
            <a:picLocks noChangeAspect="1"/>
          </p:cNvPicPr>
          <p:nvPr/>
        </p:nvPicPr>
        <p:blipFill>
          <a:blip r:embed="rId3"/>
          <a:srcRect l="16601" r="23218" b="2"/>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058DD573-C5C5-462D-B389-2594EE2B6E1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Purim Feast Tradition</a:t>
            </a:r>
          </a:p>
          <a:p>
            <a:pPr marL="0" lvl="1" indent="0" algn="ctr">
              <a:buNone/>
            </a:pPr>
            <a:r>
              <a:rPr lang="en-US" sz="1400"/>
              <a:t>The Purim feast is a cherished tradition that brings families together to celebrate with joy and festivity.</a:t>
            </a:r>
          </a:p>
          <a:p>
            <a:pPr marL="0" indent="0" algn="ctr">
              <a:spcBef>
                <a:spcPts val="2500"/>
              </a:spcBef>
              <a:buNone/>
            </a:pPr>
            <a:r>
              <a:rPr lang="en-US" sz="1400" b="1"/>
              <a:t>Lavish Spread of Food</a:t>
            </a:r>
          </a:p>
          <a:p>
            <a:pPr marL="0" lvl="1" indent="0" algn="ctr">
              <a:buNone/>
            </a:pPr>
            <a:r>
              <a:rPr lang="en-US" sz="1400"/>
              <a:t>A lavish spread of food and drink is a hallmark of the Purim feast, enhancing the celebratory atmosphere.</a:t>
            </a:r>
          </a:p>
          <a:p>
            <a:pPr marL="0" indent="0" algn="ctr">
              <a:spcBef>
                <a:spcPts val="2500"/>
              </a:spcBef>
              <a:buNone/>
            </a:pPr>
            <a:r>
              <a:rPr lang="en-US" sz="1400" b="1"/>
              <a:t>Merriment and Celebration</a:t>
            </a:r>
          </a:p>
          <a:p>
            <a:pPr marL="0" lvl="1" indent="0" algn="ctr">
              <a:buNone/>
            </a:pPr>
            <a:r>
              <a:rPr lang="en-US" sz="1400"/>
              <a:t>The feast encourages merriment and celebration among families and friends, reinforcing community bonds and joy.</a:t>
            </a:r>
          </a:p>
        </p:txBody>
      </p:sp>
    </p:spTree>
    <p:extLst>
      <p:ext uri="{BB962C8B-B14F-4D97-AF65-F5344CB8AC3E}">
        <p14:creationId xmlns:p14="http://schemas.microsoft.com/office/powerpoint/2010/main" val="3924048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7915-6044-AB07-145F-EEEA6001E8C6}"/>
              </a:ext>
            </a:extLst>
          </p:cNvPr>
          <p:cNvSpPr>
            <a:spLocks noGrp="1"/>
          </p:cNvSpPr>
          <p:nvPr>
            <p:ph type="title"/>
          </p:nvPr>
        </p:nvSpPr>
        <p:spPr>
          <a:xfrm>
            <a:off x="457200" y="274638"/>
            <a:ext cx="8229600" cy="1143000"/>
          </a:xfrm>
        </p:spPr>
        <p:txBody>
          <a:bodyPr wrap="square" anchor="ctr">
            <a:normAutofit/>
          </a:bodyPr>
          <a:lstStyle/>
          <a:p>
            <a:r>
              <a:rPr lang="en-US"/>
              <a:t>Other Traditional Foods</a:t>
            </a:r>
          </a:p>
        </p:txBody>
      </p:sp>
      <p:pic>
        <p:nvPicPr>
          <p:cNvPr id="3" name="Picture 2" descr="Hand carrying food meal on plate">
            <a:extLst>
              <a:ext uri="{FF2B5EF4-FFF2-40B4-BE49-F238E27FC236}">
                <a16:creationId xmlns:a16="http://schemas.microsoft.com/office/drawing/2014/main" id="{E162CB8F-F094-4F89-A4CD-53D12D10E1AB}"/>
              </a:ext>
            </a:extLst>
          </p:cNvPr>
          <p:cNvPicPr>
            <a:picLocks noChangeAspect="1"/>
          </p:cNvPicPr>
          <p:nvPr/>
        </p:nvPicPr>
        <p:blipFill>
          <a:blip r:embed="rId3"/>
          <a:srcRect l="20419" r="19400" b="2"/>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20B267E7-E028-4218-AE53-040A777CDB7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Cultural Significance</a:t>
            </a:r>
          </a:p>
          <a:p>
            <a:pPr marL="0" lvl="1" indent="0" algn="ctr">
              <a:buNone/>
            </a:pPr>
            <a:r>
              <a:rPr lang="en-US" sz="1400"/>
              <a:t>Traditional foods vary across cultures, each having its own significance and history, enriching the culinary traditions of holidays.</a:t>
            </a:r>
          </a:p>
          <a:p>
            <a:pPr marL="0" indent="0" algn="ctr">
              <a:spcBef>
                <a:spcPts val="2500"/>
              </a:spcBef>
              <a:buNone/>
            </a:pPr>
            <a:r>
              <a:rPr lang="en-US" sz="1400" b="1"/>
              <a:t>Flavor Diversity</a:t>
            </a:r>
          </a:p>
          <a:p>
            <a:pPr marL="0" lvl="1" indent="0" algn="ctr">
              <a:buNone/>
            </a:pPr>
            <a:r>
              <a:rPr lang="en-US" sz="1400"/>
              <a:t>The variety of traditional foods offers a rich diversity of flavors, enhancing the overall holiday culinary experience.</a:t>
            </a:r>
          </a:p>
          <a:p>
            <a:pPr marL="0" indent="0" algn="ctr">
              <a:spcBef>
                <a:spcPts val="2500"/>
              </a:spcBef>
              <a:buNone/>
            </a:pPr>
            <a:r>
              <a:rPr lang="en-US" sz="1400" b="1"/>
              <a:t>Culinary Traditions</a:t>
            </a:r>
          </a:p>
          <a:p>
            <a:pPr marL="0" lvl="1" indent="0" algn="ctr">
              <a:buNone/>
            </a:pPr>
            <a:r>
              <a:rPr lang="en-US" sz="1400"/>
              <a:t>Traditional dishes help preserve culinary heritage, passed down through generations, reflecting the identity of different cultures.</a:t>
            </a:r>
          </a:p>
        </p:txBody>
      </p:sp>
    </p:spTree>
    <p:extLst>
      <p:ext uri="{BB962C8B-B14F-4D97-AF65-F5344CB8AC3E}">
        <p14:creationId xmlns:p14="http://schemas.microsoft.com/office/powerpoint/2010/main" val="396124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BC14-C542-BE59-D5B2-A4F849B72EC1}"/>
              </a:ext>
            </a:extLst>
          </p:cNvPr>
          <p:cNvSpPr>
            <a:spLocks noGrp="1"/>
          </p:cNvSpPr>
          <p:nvPr>
            <p:ph type="title"/>
          </p:nvPr>
        </p:nvSpPr>
        <p:spPr>
          <a:xfrm>
            <a:off x="457200" y="3048000"/>
            <a:ext cx="8229600" cy="1143000"/>
          </a:xfrm>
        </p:spPr>
        <p:txBody>
          <a:bodyPr wrap="square" anchor="ctr">
            <a:normAutofit/>
          </a:bodyPr>
          <a:lstStyle/>
          <a:p>
            <a:pPr>
              <a:lnSpc>
                <a:spcPct val="90000"/>
              </a:lnSpc>
            </a:pPr>
            <a:r>
              <a:rPr lang="en-US" sz="4300"/>
              <a:t>The Spirit of Joy and Festivity</a:t>
            </a:r>
          </a:p>
        </p:txBody>
      </p:sp>
    </p:spTree>
    <p:extLst>
      <p:ext uri="{BB962C8B-B14F-4D97-AF65-F5344CB8AC3E}">
        <p14:creationId xmlns:p14="http://schemas.microsoft.com/office/powerpoint/2010/main" val="2196398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F834-0F5D-B285-6D8B-108764A050E2}"/>
              </a:ext>
            </a:extLst>
          </p:cNvPr>
          <p:cNvSpPr>
            <a:spLocks noGrp="1"/>
          </p:cNvSpPr>
          <p:nvPr>
            <p:ph type="title"/>
          </p:nvPr>
        </p:nvSpPr>
        <p:spPr>
          <a:xfrm>
            <a:off x="457200" y="274638"/>
            <a:ext cx="8229600" cy="1143000"/>
          </a:xfrm>
        </p:spPr>
        <p:txBody>
          <a:bodyPr vert="horz" wrap="square" lIns="116769" tIns="58384" rIns="116769" bIns="58384" numCol="1" anchor="ctr" anchorCtr="0" compatLnSpc="1">
            <a:prstTxWarp prst="textNoShape">
              <a:avLst/>
            </a:prstTxWarp>
            <a:normAutofit/>
          </a:bodyPr>
          <a:lstStyle/>
          <a:p>
            <a:r>
              <a:rPr lang="en-US"/>
              <a:t>Agenda Items</a:t>
            </a:r>
          </a:p>
        </p:txBody>
      </p:sp>
      <p:graphicFrame>
        <p:nvGraphicFramePr>
          <p:cNvPr id="5" name="TextBox 2">
            <a:extLst>
              <a:ext uri="{FF2B5EF4-FFF2-40B4-BE49-F238E27FC236}">
                <a16:creationId xmlns:a16="http://schemas.microsoft.com/office/drawing/2014/main" id="{87482B9B-6C75-C5BA-67B6-628E08A8744F}"/>
              </a:ext>
            </a:extLst>
          </p:cNvPr>
          <p:cNvGraphicFramePr/>
          <p:nvPr>
            <p:extLst>
              <p:ext uri="{D42A27DB-BD31-4B8C-83A1-F6EECF244321}">
                <p14:modId xmlns:p14="http://schemas.microsoft.com/office/powerpoint/2010/main" val="4140895068"/>
              </p:ext>
            </p:extLst>
          </p:nvPr>
        </p:nvGraphicFramePr>
        <p:xfrm>
          <a:off x="457200" y="1608138"/>
          <a:ext cx="8229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6FDB8A0-D364-0DEB-B613-6138507BE112}"/>
              </a:ext>
            </a:extLst>
          </p:cNvPr>
          <p:cNvSpPr txBox="1">
            <a:spLocks noGrp="1"/>
          </p:cNvSpPr>
          <p:nvPr/>
        </p:nvSpPr>
        <p:spPr>
          <a:xfrm>
            <a:off x="2286000" y="6446693"/>
            <a:ext cx="4038600" cy="3905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Trebuchet MS" pitchFamily="34" charset="0"/>
              </a:rPr>
              <a:t>© </a:t>
            </a:r>
            <a:r>
              <a:rPr lang="en-US" sz="1100" dirty="0">
                <a:solidFill>
                  <a:schemeClr val="tx1">
                    <a:tint val="75000"/>
                  </a:schemeClr>
                </a:solidFill>
                <a:latin typeface="Trebuchet MS" pitchFamily="34" charset="0"/>
              </a:rPr>
              <a:t>2025 Georgia Chaplain Services LLC All rights reserved</a:t>
            </a:r>
          </a:p>
        </p:txBody>
      </p:sp>
    </p:spTree>
    <p:extLst>
      <p:ext uri="{BB962C8B-B14F-4D97-AF65-F5344CB8AC3E}">
        <p14:creationId xmlns:p14="http://schemas.microsoft.com/office/powerpoint/2010/main" val="169885250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E83F-9DD7-BE59-BF6F-200BB889FDA6}"/>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4800"/>
              <a:t>Costumes and Masquerades</a:t>
            </a:r>
          </a:p>
        </p:txBody>
      </p:sp>
      <p:pic>
        <p:nvPicPr>
          <p:cNvPr id="3" name="Picture 2" descr="Colorful skeleton dolls">
            <a:extLst>
              <a:ext uri="{FF2B5EF4-FFF2-40B4-BE49-F238E27FC236}">
                <a16:creationId xmlns:a16="http://schemas.microsoft.com/office/drawing/2014/main" id="{3D89FB60-0469-41B1-95BA-99E9A845F22D}"/>
              </a:ext>
            </a:extLst>
          </p:cNvPr>
          <p:cNvPicPr>
            <a:picLocks noChangeAspect="1"/>
          </p:cNvPicPr>
          <p:nvPr/>
        </p:nvPicPr>
        <p:blipFill>
          <a:blip r:embed="rId3"/>
          <a:srcRect l="17066" r="22753" b="2"/>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3D526B12-135C-4343-9188-3EFA904D2AB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Purim Celebrations</a:t>
            </a:r>
          </a:p>
          <a:p>
            <a:pPr marL="0" lvl="1" indent="0" algn="ctr">
              <a:buNone/>
            </a:pPr>
            <a:r>
              <a:rPr lang="en-US" sz="1400"/>
              <a:t>Wearing costumes and masks during Purim creates a fun atmosphere and enhances the festive spirit of the holiday.</a:t>
            </a:r>
          </a:p>
          <a:p>
            <a:pPr marL="0" indent="0" algn="ctr">
              <a:spcBef>
                <a:spcPts val="2500"/>
              </a:spcBef>
              <a:buNone/>
            </a:pPr>
            <a:r>
              <a:rPr lang="en-US" sz="1400" b="1"/>
              <a:t>Themes of Transformation</a:t>
            </a:r>
          </a:p>
          <a:p>
            <a:pPr marL="0" lvl="1" indent="0" algn="ctr">
              <a:buNone/>
            </a:pPr>
            <a:r>
              <a:rPr lang="en-US" sz="1400"/>
              <a:t>The custom of dressing up symbolizes the hidden identities and transformations that are central to the Purim story.</a:t>
            </a:r>
          </a:p>
        </p:txBody>
      </p:sp>
    </p:spTree>
    <p:extLst>
      <p:ext uri="{BB962C8B-B14F-4D97-AF65-F5344CB8AC3E}">
        <p14:creationId xmlns:p14="http://schemas.microsoft.com/office/powerpoint/2010/main" val="1972995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2203-7B78-F35C-65AE-1199B6E80AA7}"/>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4300"/>
              <a:t>Purim Spiels and Performances</a:t>
            </a:r>
          </a:p>
        </p:txBody>
      </p:sp>
      <p:graphicFrame>
        <p:nvGraphicFramePr>
          <p:cNvPr id="3" name="Diagram 2">
            <a:extLst>
              <a:ext uri="{FF2B5EF4-FFF2-40B4-BE49-F238E27FC236}">
                <a16:creationId xmlns:a16="http://schemas.microsoft.com/office/drawing/2014/main" id="{AB63F933-62D9-4AF7-8000-2A4C03869E0B}"/>
              </a:ext>
            </a:extLst>
          </p:cNvPr>
          <p:cNvGraphicFramePr/>
          <p:nvPr>
            <p:extLst>
              <p:ext uri="{D42A27DB-BD31-4B8C-83A1-F6EECF244321}">
                <p14:modId xmlns:p14="http://schemas.microsoft.com/office/powerpoint/2010/main" val="191559113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608138"/>
          <a:ext cx="8229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05527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A23E-6C6E-0EF1-34C8-17820EE20C37}"/>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4800"/>
              <a:t>Music, Dancing, and Parades</a:t>
            </a:r>
          </a:p>
        </p:txBody>
      </p:sp>
      <p:pic>
        <p:nvPicPr>
          <p:cNvPr id="3" name="Picture 2" descr="masked person wearing black traditional carnival costume decorated with colorful paper ornaments.  masked person posing  in Venice, Italy.">
            <a:extLst>
              <a:ext uri="{FF2B5EF4-FFF2-40B4-BE49-F238E27FC236}">
                <a16:creationId xmlns:a16="http://schemas.microsoft.com/office/drawing/2014/main" id="{78F31840-1F40-46E6-B232-7CE5F56C8FD2}"/>
              </a:ext>
            </a:extLst>
          </p:cNvPr>
          <p:cNvPicPr>
            <a:picLocks noChangeAspect="1"/>
          </p:cNvPicPr>
          <p:nvPr/>
        </p:nvPicPr>
        <p:blipFill>
          <a:blip r:embed="rId3"/>
          <a:srcRect l="40043"/>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7F4C5675-E367-4472-A06E-76A9A674BA1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Lively Music and Dance</a:t>
            </a:r>
          </a:p>
          <a:p>
            <a:pPr marL="0" lvl="1" indent="0" algn="ctr">
              <a:buNone/>
            </a:pPr>
            <a:r>
              <a:rPr lang="en-US" sz="1400"/>
              <a:t>Music and dancing are central to Purim festivities, creating an atmosphere of joy and celebration among participants.</a:t>
            </a:r>
          </a:p>
          <a:p>
            <a:pPr marL="0" indent="0" algn="ctr">
              <a:spcBef>
                <a:spcPts val="2500"/>
              </a:spcBef>
              <a:buNone/>
            </a:pPr>
            <a:r>
              <a:rPr lang="en-US" sz="1400" b="1"/>
              <a:t>Community Gatherings</a:t>
            </a:r>
          </a:p>
          <a:p>
            <a:pPr marL="0" lvl="1" indent="0" algn="ctr">
              <a:buNone/>
            </a:pPr>
            <a:r>
              <a:rPr lang="en-US" sz="1400"/>
              <a:t>Lively gatherings are a hallmark of Purim, uniting friends and family in celebration through music and dance.</a:t>
            </a:r>
          </a:p>
          <a:p>
            <a:pPr marL="0" indent="0" algn="ctr">
              <a:spcBef>
                <a:spcPts val="2500"/>
              </a:spcBef>
              <a:buNone/>
            </a:pPr>
            <a:r>
              <a:rPr lang="en-US" sz="1400" b="1"/>
              <a:t>Festive Parades</a:t>
            </a:r>
          </a:p>
          <a:p>
            <a:pPr marL="0" lvl="1" indent="0" algn="ctr">
              <a:buNone/>
            </a:pPr>
            <a:r>
              <a:rPr lang="en-US" sz="1400"/>
              <a:t>Parades during Purim highlight the spirit of the holiday, showcasing costumes and performances that engage the community.</a:t>
            </a:r>
          </a:p>
        </p:txBody>
      </p:sp>
    </p:spTree>
    <p:extLst>
      <p:ext uri="{BB962C8B-B14F-4D97-AF65-F5344CB8AC3E}">
        <p14:creationId xmlns:p14="http://schemas.microsoft.com/office/powerpoint/2010/main" val="159193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85DE-26AF-0B56-1F60-C88FB0840E15}"/>
              </a:ext>
            </a:extLst>
          </p:cNvPr>
          <p:cNvSpPr>
            <a:spLocks noGrp="1"/>
          </p:cNvSpPr>
          <p:nvPr>
            <p:ph type="title"/>
          </p:nvPr>
        </p:nvSpPr>
        <p:spPr>
          <a:xfrm>
            <a:off x="457200" y="3048000"/>
            <a:ext cx="8229600" cy="1143000"/>
          </a:xfrm>
        </p:spPr>
        <p:txBody>
          <a:bodyPr wrap="square" anchor="ctr">
            <a:normAutofit/>
          </a:bodyPr>
          <a:lstStyle/>
          <a:p>
            <a:r>
              <a:rPr lang="en-US"/>
              <a:t>Purim Around the World</a:t>
            </a:r>
          </a:p>
        </p:txBody>
      </p:sp>
    </p:spTree>
    <p:extLst>
      <p:ext uri="{BB962C8B-B14F-4D97-AF65-F5344CB8AC3E}">
        <p14:creationId xmlns:p14="http://schemas.microsoft.com/office/powerpoint/2010/main" val="83619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D8B5-ABB6-0186-A0AF-B6724D19E88F}"/>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4300"/>
              <a:t>Different Cultural Expressions</a:t>
            </a:r>
          </a:p>
        </p:txBody>
      </p:sp>
      <p:pic>
        <p:nvPicPr>
          <p:cNvPr id="3" name="Picture 2" descr="Purim celebration concept (jewish carnival holiday)">
            <a:extLst>
              <a:ext uri="{FF2B5EF4-FFF2-40B4-BE49-F238E27FC236}">
                <a16:creationId xmlns:a16="http://schemas.microsoft.com/office/drawing/2014/main" id="{D2BD2627-D5D3-4A4D-8214-F80264BB5C88}"/>
              </a:ext>
            </a:extLst>
          </p:cNvPr>
          <p:cNvPicPr>
            <a:picLocks noChangeAspect="1"/>
          </p:cNvPicPr>
          <p:nvPr/>
        </p:nvPicPr>
        <p:blipFill>
          <a:blip r:embed="rId3"/>
          <a:srcRect l="27997" r="11822" b="2"/>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421DFAA3-20FA-43AC-9F6F-D547837D646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dirty="0"/>
              <a:t>Cultural Heritage</a:t>
            </a:r>
          </a:p>
          <a:p>
            <a:pPr marL="0" lvl="1" indent="0" algn="ctr">
              <a:buNone/>
            </a:pPr>
            <a:r>
              <a:rPr lang="en-US" sz="1400" dirty="0"/>
              <a:t>Communities celebrate Purim with customs that highlight their unique cultural heritage and traditions.</a:t>
            </a:r>
          </a:p>
          <a:p>
            <a:pPr marL="0" indent="0" algn="ctr">
              <a:spcBef>
                <a:spcPts val="2500"/>
              </a:spcBef>
              <a:buNone/>
            </a:pPr>
            <a:r>
              <a:rPr lang="en-US" sz="1400" b="1" dirty="0"/>
              <a:t>Community Celebrations</a:t>
            </a:r>
          </a:p>
          <a:p>
            <a:pPr marL="0" lvl="1" indent="0" algn="ctr">
              <a:buNone/>
            </a:pPr>
            <a:r>
              <a:rPr lang="en-US" sz="1400" dirty="0"/>
              <a:t>The variations in celebrations strengthen communal ties and foster a sense of belonging among participants.</a:t>
            </a:r>
          </a:p>
          <a:p>
            <a:pPr marL="0" indent="0" algn="ctr">
              <a:spcBef>
                <a:spcPts val="2500"/>
              </a:spcBef>
              <a:buNone/>
            </a:pPr>
            <a:r>
              <a:rPr lang="en-US" sz="1400" b="1" dirty="0"/>
              <a:t>Enriching Variations</a:t>
            </a:r>
          </a:p>
          <a:p>
            <a:pPr marL="0" lvl="1" indent="0" algn="ctr">
              <a:buNone/>
            </a:pPr>
            <a:r>
              <a:rPr lang="en-US" sz="1400" dirty="0"/>
              <a:t>Different customs and practices enrich the overall celebration of Purim, showcasing cultural diversity.</a:t>
            </a:r>
          </a:p>
        </p:txBody>
      </p:sp>
      <p:sp>
        <p:nvSpPr>
          <p:cNvPr id="5" name="Footer Placeholder 3">
            <a:extLst>
              <a:ext uri="{FF2B5EF4-FFF2-40B4-BE49-F238E27FC236}">
                <a16:creationId xmlns:a16="http://schemas.microsoft.com/office/drawing/2014/main" id="{09A28C25-B5FE-F0E6-B6F1-9E786633B85B}"/>
              </a:ext>
            </a:extLst>
          </p:cNvPr>
          <p:cNvSpPr txBox="1">
            <a:spLocks noGrp="1"/>
          </p:cNvSpPr>
          <p:nvPr/>
        </p:nvSpPr>
        <p:spPr>
          <a:xfrm>
            <a:off x="2286000" y="6446693"/>
            <a:ext cx="4038600" cy="3905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Trebuchet MS" pitchFamily="34" charset="0"/>
              </a:rPr>
              <a:t>© </a:t>
            </a:r>
            <a:r>
              <a:rPr lang="en-US" sz="1100" dirty="0">
                <a:solidFill>
                  <a:schemeClr val="tx1">
                    <a:tint val="75000"/>
                  </a:schemeClr>
                </a:solidFill>
                <a:latin typeface="Trebuchet MS" pitchFamily="34" charset="0"/>
              </a:rPr>
              <a:t>2025 Georgia Chaplain Services LLC All rights reserved</a:t>
            </a:r>
          </a:p>
        </p:txBody>
      </p:sp>
    </p:spTree>
    <p:extLst>
      <p:ext uri="{BB962C8B-B14F-4D97-AF65-F5344CB8AC3E}">
        <p14:creationId xmlns:p14="http://schemas.microsoft.com/office/powerpoint/2010/main" val="1777579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C71C-16C1-E260-2791-CC56C439834C}"/>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500"/>
              <a:t>Comparing Customs in Various Communities</a:t>
            </a:r>
          </a:p>
        </p:txBody>
      </p:sp>
      <p:graphicFrame>
        <p:nvGraphicFramePr>
          <p:cNvPr id="3" name="Diagram 2">
            <a:extLst>
              <a:ext uri="{FF2B5EF4-FFF2-40B4-BE49-F238E27FC236}">
                <a16:creationId xmlns:a16="http://schemas.microsoft.com/office/drawing/2014/main" id="{ADDF84BA-DBC5-4EBD-B769-C0668BA9C9B9}"/>
              </a:ext>
            </a:extLst>
          </p:cNvPr>
          <p:cNvGraphicFramePr/>
          <p:nvPr>
            <p:extLst>
              <p:ext uri="{D42A27DB-BD31-4B8C-83A1-F6EECF244321}">
                <p14:modId xmlns:p14="http://schemas.microsoft.com/office/powerpoint/2010/main" val="152378070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608138"/>
          <a:ext cx="8229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80249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F4B7-8631-74AA-E919-24F96F2738FF}"/>
              </a:ext>
            </a:extLst>
          </p:cNvPr>
          <p:cNvSpPr>
            <a:spLocks noGrp="1"/>
          </p:cNvSpPr>
          <p:nvPr>
            <p:ph type="title"/>
          </p:nvPr>
        </p:nvSpPr>
        <p:spPr>
          <a:xfrm>
            <a:off x="457200" y="274638"/>
            <a:ext cx="8229600" cy="1143000"/>
          </a:xfrm>
        </p:spPr>
        <p:txBody>
          <a:bodyPr wrap="square" anchor="ctr">
            <a:normAutofit/>
          </a:bodyPr>
          <a:lstStyle/>
          <a:p>
            <a:r>
              <a:rPr lang="en-US"/>
              <a:t>Purim in Modern Israel</a:t>
            </a:r>
          </a:p>
        </p:txBody>
      </p:sp>
      <p:pic>
        <p:nvPicPr>
          <p:cNvPr id="3" name="Picture 2" descr="Abstract image of a colorful skirt fabric">
            <a:extLst>
              <a:ext uri="{FF2B5EF4-FFF2-40B4-BE49-F238E27FC236}">
                <a16:creationId xmlns:a16="http://schemas.microsoft.com/office/drawing/2014/main" id="{EE9BCD9C-1972-4224-B0FA-630C800018B4}"/>
              </a:ext>
            </a:extLst>
          </p:cNvPr>
          <p:cNvPicPr>
            <a:picLocks noChangeAspect="1"/>
          </p:cNvPicPr>
          <p:nvPr/>
        </p:nvPicPr>
        <p:blipFill>
          <a:blip r:embed="rId3"/>
          <a:srcRect l="16172" r="23647" b="2"/>
          <a:stretch/>
        </p:blipFill>
        <p:spPr>
          <a:xfrm>
            <a:off x="457200" y="1608138"/>
            <a:ext cx="3924300" cy="4352544"/>
          </a:xfrm>
          <a:prstGeom prst="rect">
            <a:avLst/>
          </a:prstGeom>
          <a:noFill/>
          <a:ln>
            <a:noFill/>
          </a:ln>
        </p:spPr>
      </p:pic>
      <p:sp>
        <p:nvSpPr>
          <p:cNvPr id="4" name="TextBox 3">
            <a:extLst>
              <a:ext uri="{FF2B5EF4-FFF2-40B4-BE49-F238E27FC236}">
                <a16:creationId xmlns:a16="http://schemas.microsoft.com/office/drawing/2014/main" id="{EB7B7039-0149-464B-96EF-B32E819AED3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4762500" y="1608138"/>
            <a:ext cx="3924300" cy="4352544"/>
          </a:xfrm>
          <a:prstGeom prst="rect">
            <a:avLst/>
          </a:prstGeom>
          <a:noFill/>
          <a:ln>
            <a:noFill/>
          </a:ln>
        </p:spPr>
        <p:txBody>
          <a:bodyPr>
            <a:normAutofit/>
          </a:bodyPr>
          <a:lstStyle/>
          <a:p>
            <a:pPr marL="0" indent="0" algn="ctr">
              <a:spcBef>
                <a:spcPts val="2500"/>
              </a:spcBef>
              <a:buNone/>
            </a:pPr>
            <a:r>
              <a:rPr lang="en-US" sz="1400" b="1"/>
              <a:t>National Holiday Celebration</a:t>
            </a:r>
          </a:p>
          <a:p>
            <a:pPr marL="0" lvl="1" indent="0" algn="ctr">
              <a:buNone/>
            </a:pPr>
            <a:r>
              <a:rPr lang="en-US" sz="1400"/>
              <a:t>Purim is recognized as a national holiday in Israel, celebrating joy and unity among communities.</a:t>
            </a:r>
          </a:p>
          <a:p>
            <a:pPr marL="0" indent="0" algn="ctr">
              <a:spcBef>
                <a:spcPts val="2500"/>
              </a:spcBef>
              <a:buNone/>
            </a:pPr>
            <a:r>
              <a:rPr lang="en-US" sz="1400" b="1"/>
              <a:t>Public Events and Parades</a:t>
            </a:r>
          </a:p>
          <a:p>
            <a:pPr marL="0" lvl="1" indent="0" algn="ctr">
              <a:buNone/>
            </a:pPr>
            <a:r>
              <a:rPr lang="en-US" sz="1400"/>
              <a:t>The holiday features vibrant public events and parades, showcasing the rich culture and traditions of Israel.</a:t>
            </a:r>
          </a:p>
          <a:p>
            <a:pPr marL="0" indent="0" algn="ctr">
              <a:spcBef>
                <a:spcPts val="2500"/>
              </a:spcBef>
              <a:buNone/>
            </a:pPr>
            <a:r>
              <a:rPr lang="en-US" sz="1400" b="1"/>
              <a:t>Community Celebrations</a:t>
            </a:r>
          </a:p>
          <a:p>
            <a:pPr marL="0" lvl="1" indent="0" algn="ctr">
              <a:buNone/>
            </a:pPr>
            <a:r>
              <a:rPr lang="en-US" sz="1400"/>
              <a:t>Communities come together to celebrate Purim with joyous activities, including music, dancing, and sharing food.</a:t>
            </a:r>
          </a:p>
        </p:txBody>
      </p:sp>
    </p:spTree>
    <p:extLst>
      <p:ext uri="{BB962C8B-B14F-4D97-AF65-F5344CB8AC3E}">
        <p14:creationId xmlns:p14="http://schemas.microsoft.com/office/powerpoint/2010/main" val="2976547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3B31-04BD-AFC1-6883-27C810AFCB22}"/>
              </a:ext>
            </a:extLst>
          </p:cNvPr>
          <p:cNvSpPr>
            <a:spLocks noGrp="1"/>
          </p:cNvSpPr>
          <p:nvPr>
            <p:ph type="ctrTitle"/>
          </p:nvPr>
        </p:nvSpPr>
        <p:spPr>
          <a:xfrm>
            <a:off x="533400" y="76200"/>
            <a:ext cx="7772400" cy="1470025"/>
          </a:xfrm>
        </p:spPr>
        <p:txBody>
          <a:bodyPr vert="horz" wrap="square" lIns="116769" tIns="58384" rIns="116769" bIns="58384" numCol="1" anchor="ctr" anchorCtr="0" compatLnSpc="1">
            <a:prstTxWarp prst="textNoShape">
              <a:avLst/>
            </a:prstTxWarp>
            <a:normAutofit/>
          </a:bodyPr>
          <a:lstStyle/>
          <a:p>
            <a:r>
              <a:rPr lang="en-US" dirty="0">
                <a:latin typeface="+mj-lt"/>
                <a:ea typeface="+mj-ea"/>
                <a:cs typeface="+mj-cs"/>
              </a:rPr>
              <a:t>Conclusion</a:t>
            </a:r>
          </a:p>
        </p:txBody>
      </p:sp>
      <p:sp>
        <p:nvSpPr>
          <p:cNvPr id="3" name="TextBox 2">
            <a:extLst>
              <a:ext uri="{FF2B5EF4-FFF2-40B4-BE49-F238E27FC236}">
                <a16:creationId xmlns:a16="http://schemas.microsoft.com/office/drawing/2014/main" id="{3289A0A1-F5A4-420C-9F91-506D4037A5E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bwMode="auto">
          <a:xfrm>
            <a:off x="914400" y="1905000"/>
            <a:ext cx="6400800" cy="4343400"/>
          </a:xfrm>
          <a:prstGeom prst="rect">
            <a:avLst/>
          </a:prstGeom>
          <a:noFill/>
          <a:ln>
            <a:noFill/>
          </a:ln>
        </p:spPr>
        <p:txBody>
          <a:bodyPr>
            <a:noAutofit/>
          </a:bodyPr>
          <a:lstStyle/>
          <a:p>
            <a:pPr marL="0" indent="0" algn="ctr" defTabSz="1168400">
              <a:lnSpc>
                <a:spcPct val="90000"/>
              </a:lnSpc>
              <a:spcBef>
                <a:spcPts val="2500"/>
              </a:spcBef>
              <a:buNone/>
            </a:pPr>
            <a:r>
              <a:rPr lang="en-US" sz="2000" b="1" dirty="0"/>
              <a:t>Historical Significance</a:t>
            </a:r>
          </a:p>
          <a:p>
            <a:pPr marL="0" lvl="1" indent="0" algn="ctr" defTabSz="1168400">
              <a:lnSpc>
                <a:spcPct val="90000"/>
              </a:lnSpc>
              <a:spcBef>
                <a:spcPct val="20000"/>
              </a:spcBef>
              <a:buNone/>
            </a:pPr>
            <a:r>
              <a:rPr lang="en-US" sz="2000" dirty="0"/>
              <a:t>Purim celebrates the survival of the Jewish people, highlighting their resilience and strength throughout history.</a:t>
            </a:r>
          </a:p>
          <a:p>
            <a:pPr marL="0" indent="0" algn="ctr" defTabSz="1168400">
              <a:lnSpc>
                <a:spcPct val="90000"/>
              </a:lnSpc>
              <a:spcBef>
                <a:spcPts val="2500"/>
              </a:spcBef>
              <a:buNone/>
            </a:pPr>
            <a:r>
              <a:rPr lang="en-US" sz="2000" b="1" dirty="0"/>
              <a:t>Message of Hope</a:t>
            </a:r>
          </a:p>
          <a:p>
            <a:pPr marL="0" lvl="1" indent="0" algn="ctr" defTabSz="1168400">
              <a:lnSpc>
                <a:spcPct val="90000"/>
              </a:lnSpc>
              <a:spcBef>
                <a:spcPct val="20000"/>
              </a:spcBef>
              <a:buNone/>
            </a:pPr>
            <a:r>
              <a:rPr lang="en-US" sz="2000" dirty="0"/>
              <a:t>The holiday conveys a powerful message of hope and perseverance, encouraging unity within the community.</a:t>
            </a:r>
          </a:p>
          <a:p>
            <a:pPr marL="0" indent="0" algn="ctr" defTabSz="1168400">
              <a:lnSpc>
                <a:spcPct val="90000"/>
              </a:lnSpc>
              <a:spcBef>
                <a:spcPts val="2500"/>
              </a:spcBef>
              <a:buNone/>
            </a:pPr>
            <a:r>
              <a:rPr lang="en-US" sz="2000" b="1" dirty="0"/>
              <a:t>Joyful Celebration</a:t>
            </a:r>
          </a:p>
          <a:p>
            <a:pPr marL="0" lvl="1" indent="0" algn="ctr" defTabSz="1168400">
              <a:lnSpc>
                <a:spcPct val="90000"/>
              </a:lnSpc>
              <a:spcBef>
                <a:spcPct val="20000"/>
              </a:spcBef>
              <a:buNone/>
            </a:pPr>
            <a:r>
              <a:rPr lang="en-US" sz="2000" dirty="0"/>
              <a:t>Purim is marked by joy and festivity, bringing people together to celebrate through various customs and traditions.</a:t>
            </a:r>
          </a:p>
        </p:txBody>
      </p:sp>
      <p:sp>
        <p:nvSpPr>
          <p:cNvPr id="4" name="Footer Placeholder 3">
            <a:extLst>
              <a:ext uri="{FF2B5EF4-FFF2-40B4-BE49-F238E27FC236}">
                <a16:creationId xmlns:a16="http://schemas.microsoft.com/office/drawing/2014/main" id="{7CF15948-1141-ADBF-732A-132528682E96}"/>
              </a:ext>
            </a:extLst>
          </p:cNvPr>
          <p:cNvSpPr txBox="1">
            <a:spLocks noGrp="1"/>
          </p:cNvSpPr>
          <p:nvPr/>
        </p:nvSpPr>
        <p:spPr>
          <a:xfrm>
            <a:off x="2286000" y="6446693"/>
            <a:ext cx="4038600" cy="3905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Trebuchet MS" pitchFamily="34" charset="0"/>
              </a:rPr>
              <a:t>© </a:t>
            </a:r>
            <a:r>
              <a:rPr lang="en-US" sz="1100" dirty="0">
                <a:solidFill>
                  <a:schemeClr val="tx1">
                    <a:tint val="75000"/>
                  </a:schemeClr>
                </a:solidFill>
                <a:latin typeface="Trebuchet MS" pitchFamily="34" charset="0"/>
              </a:rPr>
              <a:t>2025 Georgia Chaplain Services LLC All rights reserved</a:t>
            </a:r>
          </a:p>
        </p:txBody>
      </p:sp>
    </p:spTree>
    <p:extLst>
      <p:ext uri="{BB962C8B-B14F-4D97-AF65-F5344CB8AC3E}">
        <p14:creationId xmlns:p14="http://schemas.microsoft.com/office/powerpoint/2010/main" val="1953850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C17C-1C3C-33A3-D521-C2844995B3AE}"/>
              </a:ext>
            </a:extLst>
          </p:cNvPr>
          <p:cNvSpPr>
            <a:spLocks noGrp="1"/>
          </p:cNvSpPr>
          <p:nvPr>
            <p:ph type="title"/>
          </p:nvPr>
        </p:nvSpPr>
        <p:spPr>
          <a:xfrm>
            <a:off x="457200" y="3048000"/>
            <a:ext cx="8229600" cy="1143000"/>
          </a:xfrm>
        </p:spPr>
        <p:txBody>
          <a:bodyPr wrap="square" anchor="ctr">
            <a:normAutofit fontScale="90000"/>
          </a:bodyPr>
          <a:lstStyle/>
          <a:p>
            <a:pPr>
              <a:lnSpc>
                <a:spcPct val="90000"/>
              </a:lnSpc>
            </a:pPr>
            <a:r>
              <a:rPr lang="en-US" sz="4300" dirty="0"/>
              <a:t>Biblical &amp; Historic Significance of Purim</a:t>
            </a:r>
          </a:p>
        </p:txBody>
      </p:sp>
    </p:spTree>
    <p:extLst>
      <p:ext uri="{BB962C8B-B14F-4D97-AF65-F5344CB8AC3E}">
        <p14:creationId xmlns:p14="http://schemas.microsoft.com/office/powerpoint/2010/main" val="840475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a:extLst>
              <a:ext uri="{FF2B5EF4-FFF2-40B4-BE49-F238E27FC236}">
                <a16:creationId xmlns:a16="http://schemas.microsoft.com/office/drawing/2014/main" id="{BC941FF1-906B-9584-4E19-EE87710FF28D}"/>
              </a:ext>
            </a:extLst>
          </p:cNvPr>
          <p:cNvSpPr txBox="1">
            <a:spLocks noChangeArrowheads="1"/>
          </p:cNvSpPr>
          <p:nvPr/>
        </p:nvSpPr>
        <p:spPr bwMode="auto">
          <a:xfrm>
            <a:off x="228600" y="2133600"/>
            <a:ext cx="36576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55000"/>
              </a:spcBef>
              <a:buFontTx/>
              <a:buNone/>
            </a:pPr>
            <a:r>
              <a:rPr lang="en-US" altLang="ja-JP" sz="2000" b="1" u="sng">
                <a:solidFill>
                  <a:srgbClr val="0000CC"/>
                </a:solidFill>
                <a:ea typeface="MS PGothic" panose="020B0600070205080204" pitchFamily="34" charset="-128"/>
              </a:rPr>
              <a:t>Key Characters of Purim</a:t>
            </a:r>
          </a:p>
          <a:p>
            <a:pPr eaLnBrk="1" hangingPunct="1">
              <a:spcBef>
                <a:spcPct val="55000"/>
              </a:spcBef>
              <a:buFontTx/>
              <a:buNone/>
            </a:pPr>
            <a:r>
              <a:rPr lang="en-US" altLang="ja-JP" sz="2000" b="1">
                <a:solidFill>
                  <a:srgbClr val="0000CC"/>
                </a:solidFill>
                <a:ea typeface="MS PGothic" panose="020B0600070205080204" pitchFamily="34" charset="-128"/>
              </a:rPr>
              <a:t>King Xerxes / </a:t>
            </a:r>
            <a:r>
              <a:rPr lang="en-US" altLang="en-US" sz="2000" b="1">
                <a:solidFill>
                  <a:srgbClr val="0000CC"/>
                </a:solidFill>
                <a:ea typeface="MS PGothic" panose="020B0600070205080204" pitchFamily="34" charset="-128"/>
              </a:rPr>
              <a:t>Ahasuerus</a:t>
            </a:r>
            <a:endParaRPr lang="en-US" altLang="ja-JP" sz="2000" b="1">
              <a:solidFill>
                <a:srgbClr val="0000CC"/>
              </a:solidFill>
              <a:ea typeface="MS PGothic" panose="020B0600070205080204" pitchFamily="34" charset="-128"/>
            </a:endParaRPr>
          </a:p>
          <a:p>
            <a:pPr eaLnBrk="1" hangingPunct="1">
              <a:spcBef>
                <a:spcPct val="55000"/>
              </a:spcBef>
              <a:buFontTx/>
              <a:buNone/>
            </a:pPr>
            <a:r>
              <a:rPr lang="en-US" altLang="ja-JP" sz="2000" b="1">
                <a:solidFill>
                  <a:srgbClr val="0000CC"/>
                </a:solidFill>
                <a:ea typeface="MS PGothic" panose="020B0600070205080204" pitchFamily="34" charset="-128"/>
              </a:rPr>
              <a:t>Queen Vashti</a:t>
            </a:r>
          </a:p>
          <a:p>
            <a:pPr eaLnBrk="1" hangingPunct="1">
              <a:spcBef>
                <a:spcPct val="55000"/>
              </a:spcBef>
              <a:buFontTx/>
              <a:buNone/>
            </a:pPr>
            <a:r>
              <a:rPr lang="en-US" altLang="ja-JP" sz="2000" b="1">
                <a:solidFill>
                  <a:srgbClr val="0000CC"/>
                </a:solidFill>
                <a:ea typeface="MS PGothic" panose="020B0600070205080204" pitchFamily="34" charset="-128"/>
              </a:rPr>
              <a:t>Haman-</a:t>
            </a:r>
            <a:r>
              <a:rPr lang="en-US" altLang="ja-JP" sz="2000">
                <a:solidFill>
                  <a:srgbClr val="000000"/>
                </a:solidFill>
                <a:ea typeface="MS PGothic" panose="020B0600070205080204" pitchFamily="34" charset="-128"/>
              </a:rPr>
              <a:t> </a:t>
            </a:r>
            <a:r>
              <a:rPr lang="en-US" altLang="ja-JP" sz="2000" b="1">
                <a:solidFill>
                  <a:srgbClr val="0000CC"/>
                </a:solidFill>
                <a:ea typeface="MS PGothic" panose="020B0600070205080204" pitchFamily="34" charset="-128"/>
              </a:rPr>
              <a:t>The Amalekite</a:t>
            </a:r>
          </a:p>
          <a:p>
            <a:pPr eaLnBrk="1" hangingPunct="1">
              <a:spcBef>
                <a:spcPct val="55000"/>
              </a:spcBef>
              <a:buFontTx/>
              <a:buNone/>
            </a:pPr>
            <a:r>
              <a:rPr lang="en-US" altLang="ja-JP" sz="2000" b="1">
                <a:solidFill>
                  <a:srgbClr val="0000CC"/>
                </a:solidFill>
                <a:ea typeface="MS PGothic" panose="020B0600070205080204" pitchFamily="34" charset="-128"/>
              </a:rPr>
              <a:t>Hegai.</a:t>
            </a:r>
            <a:r>
              <a:rPr lang="en-US" altLang="ja-JP" sz="2000">
                <a:solidFill>
                  <a:srgbClr val="0000CC"/>
                </a:solidFill>
                <a:ea typeface="MS PGothic" panose="020B0600070205080204" pitchFamily="34" charset="-128"/>
              </a:rPr>
              <a:t> </a:t>
            </a:r>
          </a:p>
          <a:p>
            <a:pPr eaLnBrk="1" hangingPunct="1">
              <a:spcBef>
                <a:spcPct val="55000"/>
              </a:spcBef>
              <a:buFontTx/>
              <a:buNone/>
            </a:pPr>
            <a:r>
              <a:rPr lang="en-US" altLang="ja-JP" sz="2000" b="1">
                <a:solidFill>
                  <a:srgbClr val="0000CC"/>
                </a:solidFill>
                <a:ea typeface="MS PGothic" panose="020B0600070205080204" pitchFamily="34" charset="-128"/>
              </a:rPr>
              <a:t>Mordecai, The Benjamite</a:t>
            </a:r>
          </a:p>
          <a:p>
            <a:pPr eaLnBrk="1" hangingPunct="1">
              <a:spcBef>
                <a:spcPct val="55000"/>
              </a:spcBef>
              <a:buFontTx/>
              <a:buNone/>
            </a:pPr>
            <a:r>
              <a:rPr lang="en-US" altLang="ja-JP" sz="2000" b="1">
                <a:solidFill>
                  <a:srgbClr val="0000CC"/>
                </a:solidFill>
                <a:ea typeface="MS PGothic" panose="020B0600070205080204" pitchFamily="34" charset="-128"/>
              </a:rPr>
              <a:t>(Hadassah</a:t>
            </a:r>
            <a:r>
              <a:rPr lang="en-US" altLang="ja-JP" sz="2000">
                <a:solidFill>
                  <a:srgbClr val="0000CC"/>
                </a:solidFill>
                <a:ea typeface="MS PGothic" panose="020B0600070205080204" pitchFamily="34" charset="-128"/>
              </a:rPr>
              <a:t>) </a:t>
            </a:r>
            <a:r>
              <a:rPr lang="en-US" altLang="ja-JP" sz="2000" b="1">
                <a:solidFill>
                  <a:srgbClr val="0000CC"/>
                </a:solidFill>
                <a:ea typeface="MS PGothic" panose="020B0600070205080204" pitchFamily="34" charset="-128"/>
              </a:rPr>
              <a:t>Esther </a:t>
            </a:r>
          </a:p>
          <a:p>
            <a:pPr eaLnBrk="1" hangingPunct="1">
              <a:spcBef>
                <a:spcPct val="55000"/>
              </a:spcBef>
              <a:buFontTx/>
              <a:buNone/>
            </a:pPr>
            <a:endParaRPr lang="en-US" altLang="ja-JP" sz="2300" b="1">
              <a:solidFill>
                <a:srgbClr val="0000CC"/>
              </a:solidFill>
              <a:ea typeface="MS PGothic" panose="020B0600070205080204" pitchFamily="34" charset="-128"/>
            </a:endParaRPr>
          </a:p>
        </p:txBody>
      </p:sp>
      <p:sp>
        <p:nvSpPr>
          <p:cNvPr id="21507" name="Text Box 5">
            <a:extLst>
              <a:ext uri="{FF2B5EF4-FFF2-40B4-BE49-F238E27FC236}">
                <a16:creationId xmlns:a16="http://schemas.microsoft.com/office/drawing/2014/main" id="{AEF704A5-CC5A-7640-36FD-2A4D00D3E4D4}"/>
              </a:ext>
            </a:extLst>
          </p:cNvPr>
          <p:cNvSpPr txBox="1">
            <a:spLocks noChangeArrowheads="1"/>
          </p:cNvSpPr>
          <p:nvPr/>
        </p:nvSpPr>
        <p:spPr bwMode="auto">
          <a:xfrm>
            <a:off x="4191000" y="2057400"/>
            <a:ext cx="4953000" cy="538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algn="r" eaLnBrk="1" hangingPunct="1">
              <a:spcBef>
                <a:spcPct val="55000"/>
              </a:spcBef>
              <a:buFontTx/>
              <a:buNone/>
            </a:pPr>
            <a:r>
              <a:rPr lang="en-US" altLang="ja-JP" sz="2000" b="1" u="sng" dirty="0">
                <a:solidFill>
                  <a:srgbClr val="000000"/>
                </a:solidFill>
                <a:ea typeface="MS PGothic" panose="020B0600070205080204" pitchFamily="34" charset="-128"/>
              </a:rPr>
              <a:t>Background Characters</a:t>
            </a:r>
          </a:p>
          <a:p>
            <a:pPr algn="r" eaLnBrk="1" hangingPunct="1">
              <a:spcBef>
                <a:spcPct val="55000"/>
              </a:spcBef>
              <a:buFontTx/>
              <a:buNone/>
            </a:pPr>
            <a:r>
              <a:rPr lang="en-US" altLang="ja-JP" sz="2000" b="1" dirty="0">
                <a:solidFill>
                  <a:srgbClr val="000000"/>
                </a:solidFill>
                <a:ea typeface="MS PGothic" panose="020B0600070205080204" pitchFamily="34" charset="-128"/>
              </a:rPr>
              <a:t>God, Adam, Eve and Satan</a:t>
            </a:r>
          </a:p>
          <a:p>
            <a:pPr algn="r" eaLnBrk="1" hangingPunct="1">
              <a:spcBef>
                <a:spcPct val="55000"/>
              </a:spcBef>
              <a:buNone/>
            </a:pPr>
            <a:r>
              <a:rPr lang="en-US" altLang="ja-JP" sz="2000" b="1" dirty="0">
                <a:solidFill>
                  <a:srgbClr val="000000"/>
                </a:solidFill>
                <a:ea typeface="MS PGothic" panose="020B0600070205080204" pitchFamily="34" charset="-128"/>
              </a:rPr>
              <a:t>Saul (Paul) the Benjamite</a:t>
            </a:r>
          </a:p>
          <a:p>
            <a:pPr algn="r" eaLnBrk="1" hangingPunct="1">
              <a:spcBef>
                <a:spcPct val="55000"/>
              </a:spcBef>
              <a:buFontTx/>
              <a:buNone/>
            </a:pPr>
            <a:r>
              <a:rPr lang="en-US" altLang="ja-JP" sz="2000" b="1" dirty="0">
                <a:ea typeface="MS PGothic" panose="020B0600070205080204" pitchFamily="34" charset="-128"/>
              </a:rPr>
              <a:t>The Patriarchs</a:t>
            </a:r>
          </a:p>
          <a:p>
            <a:pPr algn="r" eaLnBrk="1" hangingPunct="1">
              <a:spcBef>
                <a:spcPct val="55000"/>
              </a:spcBef>
              <a:buFontTx/>
              <a:buNone/>
            </a:pPr>
            <a:r>
              <a:rPr lang="en-US" altLang="ja-JP" sz="2000" b="1" dirty="0">
                <a:solidFill>
                  <a:srgbClr val="000000"/>
                </a:solidFill>
                <a:ea typeface="MS PGothic" panose="020B0600070205080204" pitchFamily="34" charset="-128"/>
              </a:rPr>
              <a:t>King Agag the Amalekite</a:t>
            </a:r>
          </a:p>
          <a:p>
            <a:pPr algn="r" eaLnBrk="1" hangingPunct="1">
              <a:spcBef>
                <a:spcPct val="55000"/>
              </a:spcBef>
              <a:buFontTx/>
              <a:buNone/>
            </a:pPr>
            <a:r>
              <a:rPr lang="en-US" altLang="ja-JP" sz="2000" b="1" dirty="0">
                <a:solidFill>
                  <a:srgbClr val="000000"/>
                </a:solidFill>
                <a:ea typeface="MS PGothic" panose="020B0600070205080204" pitchFamily="34" charset="-128"/>
              </a:rPr>
              <a:t>King Saul and David</a:t>
            </a:r>
          </a:p>
          <a:p>
            <a:pPr algn="r" eaLnBrk="1" hangingPunct="1">
              <a:spcBef>
                <a:spcPct val="55000"/>
              </a:spcBef>
              <a:buFontTx/>
              <a:buNone/>
            </a:pPr>
            <a:r>
              <a:rPr lang="en-US" altLang="ja-JP" sz="2000" b="1" dirty="0">
                <a:solidFill>
                  <a:srgbClr val="000000"/>
                </a:solidFill>
                <a:ea typeface="MS PGothic" panose="020B0600070205080204" pitchFamily="34" charset="-128"/>
              </a:rPr>
              <a:t>King </a:t>
            </a:r>
            <a:r>
              <a:rPr lang="en-US" altLang="en-US" sz="2000" b="1" dirty="0">
                <a:ea typeface="MS PGothic" panose="020B0600070205080204" pitchFamily="34" charset="-128"/>
              </a:rPr>
              <a:t>Nebuchadnezzar, </a:t>
            </a:r>
            <a:r>
              <a:rPr lang="en-US" altLang="ja-JP" sz="2000" b="1" dirty="0">
                <a:solidFill>
                  <a:srgbClr val="000000"/>
                </a:solidFill>
                <a:ea typeface="MS PGothic" panose="020B0600070205080204" pitchFamily="34" charset="-128"/>
              </a:rPr>
              <a:t>Cyrus </a:t>
            </a:r>
            <a:br>
              <a:rPr lang="en-US" altLang="ja-JP" sz="2000" b="1" dirty="0">
                <a:solidFill>
                  <a:srgbClr val="000000"/>
                </a:solidFill>
                <a:ea typeface="MS PGothic" panose="020B0600070205080204" pitchFamily="34" charset="-128"/>
              </a:rPr>
            </a:br>
            <a:r>
              <a:rPr lang="en-US" altLang="ja-JP" sz="2000" b="1" dirty="0">
                <a:solidFill>
                  <a:srgbClr val="000000"/>
                </a:solidFill>
                <a:ea typeface="MS PGothic" panose="020B0600070205080204" pitchFamily="34" charset="-128"/>
              </a:rPr>
              <a:t>and Darius</a:t>
            </a:r>
          </a:p>
          <a:p>
            <a:pPr algn="r" eaLnBrk="1" hangingPunct="1">
              <a:spcBef>
                <a:spcPct val="55000"/>
              </a:spcBef>
              <a:buFontTx/>
              <a:buNone/>
            </a:pPr>
            <a:r>
              <a:rPr lang="en-US" altLang="ja-JP" sz="2000" b="1" dirty="0">
                <a:ea typeface="MS PGothic" panose="020B0600070205080204" pitchFamily="34" charset="-128"/>
              </a:rPr>
              <a:t>Daniel, </a:t>
            </a:r>
            <a:r>
              <a:rPr lang="en-US" altLang="en-US" sz="2000" b="1" dirty="0"/>
              <a:t>Shadrach, Meshach and Abednego</a:t>
            </a:r>
            <a:endParaRPr lang="en-US" altLang="ja-JP" sz="2000" b="1" dirty="0">
              <a:ea typeface="MS PGothic" panose="020B0600070205080204" pitchFamily="34" charset="-128"/>
            </a:endParaRPr>
          </a:p>
          <a:p>
            <a:pPr algn="r" eaLnBrk="1" hangingPunct="1">
              <a:spcBef>
                <a:spcPct val="55000"/>
              </a:spcBef>
              <a:buFontTx/>
              <a:buNone/>
            </a:pPr>
            <a:r>
              <a:rPr lang="en-US" altLang="ja-JP" sz="2000" b="1" dirty="0">
                <a:solidFill>
                  <a:srgbClr val="000000"/>
                </a:solidFill>
                <a:ea typeface="MS PGothic" panose="020B0600070205080204" pitchFamily="34" charset="-128"/>
              </a:rPr>
              <a:t>Constantine (Church) and Hitler</a:t>
            </a:r>
          </a:p>
          <a:p>
            <a:pPr eaLnBrk="1" hangingPunct="1">
              <a:spcBef>
                <a:spcPct val="55000"/>
              </a:spcBef>
              <a:buFontTx/>
              <a:buNone/>
            </a:pPr>
            <a:endParaRPr lang="en-US" altLang="ja-JP" sz="2300" b="1" dirty="0">
              <a:solidFill>
                <a:srgbClr val="000000"/>
              </a:solidFill>
              <a:ea typeface="MS PGothic" panose="020B0600070205080204" pitchFamily="34" charset="-128"/>
            </a:endParaRPr>
          </a:p>
        </p:txBody>
      </p:sp>
      <p:sp>
        <p:nvSpPr>
          <p:cNvPr id="21508" name="Rectangle 2">
            <a:extLst>
              <a:ext uri="{FF2B5EF4-FFF2-40B4-BE49-F238E27FC236}">
                <a16:creationId xmlns:a16="http://schemas.microsoft.com/office/drawing/2014/main" id="{9F6581EE-F615-011B-1A74-B7EBBC556C53}"/>
              </a:ext>
            </a:extLst>
          </p:cNvPr>
          <p:cNvSpPr>
            <a:spLocks noChangeArrowheads="1"/>
          </p:cNvSpPr>
          <p:nvPr/>
        </p:nvSpPr>
        <p:spPr bwMode="auto">
          <a:xfrm>
            <a:off x="1371600" y="166688"/>
            <a:ext cx="6172200" cy="175577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00CC"/>
                </a:solidFill>
              </a:rPr>
              <a:t>The Book of Esther is written almost like a Fairy Tale with good and evil characters, </a:t>
            </a:r>
            <a:br>
              <a:rPr lang="en-US" altLang="en-US" sz="2000" b="1">
                <a:solidFill>
                  <a:srgbClr val="0000CC"/>
                </a:solidFill>
              </a:rPr>
            </a:br>
            <a:r>
              <a:rPr lang="en-US" altLang="en-US" sz="2000" b="1">
                <a:solidFill>
                  <a:srgbClr val="0000CC"/>
                </a:solidFill>
              </a:rPr>
              <a:t>sinister plots, ironic twists and happy ending.</a:t>
            </a:r>
          </a:p>
          <a:p>
            <a:pPr algn="ctr" eaLnBrk="1" hangingPunct="1">
              <a:spcBef>
                <a:spcPct val="0"/>
              </a:spcBef>
              <a:buFontTx/>
              <a:buNone/>
            </a:pPr>
            <a:br>
              <a:rPr lang="en-US" altLang="en-US" sz="2000" b="1">
                <a:solidFill>
                  <a:srgbClr val="7030A0"/>
                </a:solidFill>
              </a:rPr>
            </a:br>
            <a:r>
              <a:rPr lang="en-US" altLang="en-US" sz="2800" b="1">
                <a:solidFill>
                  <a:srgbClr val="7030A0"/>
                </a:solidFill>
              </a:rPr>
              <a:t> Its all about the Kingdom of God!</a:t>
            </a:r>
            <a:endParaRPr lang="en-US" altLang="en-US" sz="2800">
              <a:solidFill>
                <a:srgbClr val="7030A0"/>
              </a:solidFill>
            </a:endParaRPr>
          </a:p>
        </p:txBody>
      </p:sp>
      <p:sp>
        <p:nvSpPr>
          <p:cNvPr id="5" name="TextBox 4">
            <a:extLst>
              <a:ext uri="{FF2B5EF4-FFF2-40B4-BE49-F238E27FC236}">
                <a16:creationId xmlns:a16="http://schemas.microsoft.com/office/drawing/2014/main" id="{4E673B8E-4D28-1F38-A9DC-687594058386}"/>
              </a:ext>
            </a:extLst>
          </p:cNvPr>
          <p:cNvSpPr txBox="1"/>
          <p:nvPr/>
        </p:nvSpPr>
        <p:spPr>
          <a:xfrm>
            <a:off x="304800" y="5791200"/>
            <a:ext cx="4648200" cy="8001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300" b="1" dirty="0">
                <a:solidFill>
                  <a:srgbClr val="000000"/>
                </a:solidFill>
              </a:rPr>
              <a:t>Those who obey and honor God will be honored by God!</a:t>
            </a:r>
          </a:p>
        </p:txBody>
      </p:sp>
      <p:pic>
        <p:nvPicPr>
          <p:cNvPr id="21510" name="Picture 3" descr="Persian King and His Queen Esther">
            <a:hlinkClick r:id="rId2"/>
            <a:extLst>
              <a:ext uri="{FF2B5EF4-FFF2-40B4-BE49-F238E27FC236}">
                <a16:creationId xmlns:a16="http://schemas.microsoft.com/office/drawing/2014/main" id="{3E3FE9E9-0459-CCEA-CA50-4260340A5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438400"/>
            <a:ext cx="17335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85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a:extLst>
              <a:ext uri="{FF2B5EF4-FFF2-40B4-BE49-F238E27FC236}">
                <a16:creationId xmlns:a16="http://schemas.microsoft.com/office/drawing/2014/main" id="{00C1F255-0652-7983-F590-D52F99C53FA7}"/>
              </a:ext>
            </a:extLst>
          </p:cNvPr>
          <p:cNvSpPr txBox="1">
            <a:spLocks noChangeArrowheads="1"/>
          </p:cNvSpPr>
          <p:nvPr/>
        </p:nvSpPr>
        <p:spPr bwMode="auto">
          <a:xfrm>
            <a:off x="152400" y="1676400"/>
            <a:ext cx="5791200" cy="470852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marL="342900" indent="-342900" eaLnBrk="1" hangingPunct="1">
              <a:spcBef>
                <a:spcPts val="1200"/>
              </a:spcBef>
              <a:spcAft>
                <a:spcPts val="1200"/>
              </a:spcAft>
              <a:buFont typeface="Arial" charset="0"/>
              <a:buChar char="•"/>
              <a:defRPr/>
            </a:pPr>
            <a:r>
              <a:rPr lang="en-US" altLang="ja-JP" sz="2000" b="1" dirty="0">
                <a:solidFill>
                  <a:srgbClr val="FFFF00"/>
                </a:solidFill>
                <a:ea typeface="MS PGothic" pitchFamily="34" charset="-128"/>
              </a:rPr>
              <a:t>Divine Intervention- </a:t>
            </a:r>
            <a:r>
              <a:rPr lang="en-US" altLang="ja-JP" sz="2000" dirty="0">
                <a:ea typeface="MS PGothic" pitchFamily="34" charset="-128"/>
              </a:rPr>
              <a:t>The unseen, un-commanded movement of God in History- </a:t>
            </a:r>
            <a:r>
              <a:rPr lang="en-US" altLang="ja-JP" sz="2000" b="1" dirty="0">
                <a:ea typeface="MS PGothic" pitchFamily="34" charset="-128"/>
              </a:rPr>
              <a:t>through the Holy Spirit.</a:t>
            </a:r>
          </a:p>
          <a:p>
            <a:pPr marL="342900" indent="-342900" eaLnBrk="1" hangingPunct="1">
              <a:spcBef>
                <a:spcPts val="1200"/>
              </a:spcBef>
              <a:spcAft>
                <a:spcPts val="1200"/>
              </a:spcAft>
              <a:buFont typeface="Arial" charset="0"/>
              <a:buChar char="•"/>
              <a:defRPr/>
            </a:pPr>
            <a:r>
              <a:rPr lang="en-US" altLang="ja-JP" sz="2000" dirty="0">
                <a:solidFill>
                  <a:schemeClr val="bg1"/>
                </a:solidFill>
                <a:ea typeface="MS PGothic" pitchFamily="34" charset="-128"/>
              </a:rPr>
              <a:t>God will </a:t>
            </a:r>
            <a:r>
              <a:rPr lang="en-US" altLang="ja-JP" sz="2000" b="1" dirty="0">
                <a:solidFill>
                  <a:srgbClr val="FFFF00"/>
                </a:solidFill>
                <a:ea typeface="MS PGothic" pitchFamily="34" charset="-128"/>
              </a:rPr>
              <a:t>establish His Eternal Kingdom </a:t>
            </a:r>
            <a:r>
              <a:rPr lang="en-US" altLang="ja-JP" sz="2000" dirty="0">
                <a:solidFill>
                  <a:schemeClr val="bg1"/>
                </a:solidFill>
                <a:ea typeface="MS PGothic" pitchFamily="34" charset="-128"/>
              </a:rPr>
              <a:t>through the Jewish Messiah, Israel and Abraham’s Seed by Faith.  </a:t>
            </a:r>
            <a:endParaRPr lang="en-US" altLang="ja-JP" sz="2000" b="1" dirty="0">
              <a:solidFill>
                <a:schemeClr val="bg1"/>
              </a:solidFill>
              <a:ea typeface="MS PGothic" pitchFamily="34" charset="-128"/>
            </a:endParaRPr>
          </a:p>
          <a:p>
            <a:pPr marL="342900" indent="-342900" eaLnBrk="1" hangingPunct="1">
              <a:spcBef>
                <a:spcPts val="1200"/>
              </a:spcBef>
              <a:spcAft>
                <a:spcPts val="1200"/>
              </a:spcAft>
              <a:buFont typeface="Arial" charset="0"/>
              <a:buChar char="•"/>
              <a:defRPr/>
            </a:pPr>
            <a:r>
              <a:rPr lang="en-US" altLang="ja-JP" sz="2000" dirty="0">
                <a:ea typeface="MS PGothic" pitchFamily="34" charset="-128"/>
              </a:rPr>
              <a:t>God will </a:t>
            </a:r>
            <a:r>
              <a:rPr lang="en-US" altLang="ja-JP" sz="2000" b="1" dirty="0">
                <a:ea typeface="MS PGothic" pitchFamily="34" charset="-128"/>
              </a:rPr>
              <a:t>not allow Satan to destroy Israel </a:t>
            </a:r>
            <a:r>
              <a:rPr lang="en-US" altLang="ja-JP" sz="2000" dirty="0">
                <a:ea typeface="MS PGothic" pitchFamily="34" charset="-128"/>
              </a:rPr>
              <a:t>(Jewish people</a:t>
            </a:r>
            <a:r>
              <a:rPr lang="en-US" altLang="ja-JP" sz="2000" b="1" dirty="0">
                <a:solidFill>
                  <a:srgbClr val="FFFF00"/>
                </a:solidFill>
                <a:ea typeface="MS PGothic" pitchFamily="34" charset="-128"/>
              </a:rPr>
              <a:t>).” Those who bless you will be blessed those who curse you will be cursed.</a:t>
            </a:r>
          </a:p>
          <a:p>
            <a:pPr marL="342900" indent="-342900" eaLnBrk="1" hangingPunct="1">
              <a:spcBef>
                <a:spcPts val="1200"/>
              </a:spcBef>
              <a:spcAft>
                <a:spcPts val="1200"/>
              </a:spcAft>
              <a:buFont typeface="Arial" charset="0"/>
              <a:buChar char="•"/>
              <a:defRPr/>
            </a:pPr>
            <a:r>
              <a:rPr lang="en-US" altLang="ja-JP" sz="2000" b="1" dirty="0">
                <a:solidFill>
                  <a:srgbClr val="FFFF00"/>
                </a:solidFill>
                <a:ea typeface="MS PGothic" pitchFamily="34" charset="-128"/>
              </a:rPr>
              <a:t>The Appointed Times </a:t>
            </a:r>
            <a:r>
              <a:rPr lang="en-US" altLang="ja-JP" sz="2000" dirty="0">
                <a:ea typeface="MS PGothic" pitchFamily="34" charset="-128"/>
              </a:rPr>
              <a:t>(Feasts)  </a:t>
            </a:r>
            <a:r>
              <a:rPr lang="en-US" altLang="ja-JP" sz="2000" b="1" dirty="0">
                <a:ea typeface="MS PGothic" pitchFamily="34" charset="-128"/>
              </a:rPr>
              <a:t>witness </a:t>
            </a:r>
            <a:r>
              <a:rPr lang="en-US" altLang="ja-JP" sz="2000" b="1" dirty="0">
                <a:solidFill>
                  <a:srgbClr val="0000CC"/>
                </a:solidFill>
                <a:ea typeface="MS PGothic" pitchFamily="34" charset="-128"/>
              </a:rPr>
              <a:t> </a:t>
            </a:r>
            <a:r>
              <a:rPr lang="en-US" altLang="ja-JP" sz="2000" b="1" dirty="0">
                <a:ea typeface="MS PGothic" pitchFamily="34" charset="-128"/>
              </a:rPr>
              <a:t>Messiah’s Kingship </a:t>
            </a:r>
            <a:r>
              <a:rPr lang="en-US" altLang="ja-JP" sz="2000" dirty="0">
                <a:ea typeface="MS PGothic" pitchFamily="34" charset="-128"/>
              </a:rPr>
              <a:t>to the World. </a:t>
            </a:r>
          </a:p>
        </p:txBody>
      </p:sp>
      <p:sp>
        <p:nvSpPr>
          <p:cNvPr id="4" name="Rectangle 3">
            <a:extLst>
              <a:ext uri="{FF2B5EF4-FFF2-40B4-BE49-F238E27FC236}">
                <a16:creationId xmlns:a16="http://schemas.microsoft.com/office/drawing/2014/main" id="{72E2ACFE-091C-98B4-479C-EAA84FCF3F23}"/>
              </a:ext>
            </a:extLst>
          </p:cNvPr>
          <p:cNvSpPr/>
          <p:nvPr/>
        </p:nvSpPr>
        <p:spPr>
          <a:xfrm>
            <a:off x="1371600" y="152400"/>
            <a:ext cx="6400800"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altLang="ja-JP" sz="2000" b="1" dirty="0">
                <a:solidFill>
                  <a:srgbClr val="0000CC"/>
                </a:solidFill>
                <a:ea typeface="MS PGothic" pitchFamily="34" charset="-128"/>
              </a:rPr>
              <a:t>Who will you Honor &amp; which </a:t>
            </a:r>
            <a:br>
              <a:rPr lang="en-US" altLang="ja-JP" sz="2000" b="1" dirty="0">
                <a:solidFill>
                  <a:srgbClr val="0000CC"/>
                </a:solidFill>
                <a:ea typeface="MS PGothic" pitchFamily="34" charset="-128"/>
              </a:rPr>
            </a:br>
            <a:r>
              <a:rPr lang="en-US" altLang="ja-JP" sz="2000" b="1" dirty="0">
                <a:solidFill>
                  <a:srgbClr val="0000CC"/>
                </a:solidFill>
                <a:ea typeface="MS PGothic" pitchFamily="34" charset="-128"/>
              </a:rPr>
              <a:t>Kingdom, will you serve!</a:t>
            </a:r>
            <a:br>
              <a:rPr lang="en-US" altLang="ja-JP" sz="2000" b="1" dirty="0">
                <a:solidFill>
                  <a:srgbClr val="0000CC"/>
                </a:solidFill>
                <a:ea typeface="MS PGothic" pitchFamily="34" charset="-128"/>
              </a:rPr>
            </a:br>
            <a:r>
              <a:rPr lang="en-US" altLang="ja-JP" sz="2000" b="1" dirty="0">
                <a:solidFill>
                  <a:srgbClr val="7030A0"/>
                </a:solidFill>
                <a:ea typeface="MS PGothic" pitchFamily="34" charset="-128"/>
              </a:rPr>
              <a:t>Why have you been raised for such a time as this?</a:t>
            </a:r>
          </a:p>
          <a:p>
            <a:pPr algn="ctr" eaLnBrk="1" hangingPunct="1">
              <a:defRPr/>
            </a:pPr>
            <a:r>
              <a:rPr lang="en-US" altLang="ja-JP" sz="2000" b="1" dirty="0">
                <a:solidFill>
                  <a:srgbClr val="0000CC"/>
                </a:solidFill>
                <a:ea typeface="MS PGothic" pitchFamily="34" charset="-128"/>
              </a:rPr>
              <a:t>Lessons of Purim:</a:t>
            </a:r>
            <a:endParaRPr lang="en-US" dirty="0"/>
          </a:p>
        </p:txBody>
      </p:sp>
      <p:sp>
        <p:nvSpPr>
          <p:cNvPr id="5" name="Rectangle 4">
            <a:extLst>
              <a:ext uri="{FF2B5EF4-FFF2-40B4-BE49-F238E27FC236}">
                <a16:creationId xmlns:a16="http://schemas.microsoft.com/office/drawing/2014/main" id="{5962B402-8146-6008-77E0-766BD4E71E3A}"/>
              </a:ext>
            </a:extLst>
          </p:cNvPr>
          <p:cNvSpPr/>
          <p:nvPr/>
        </p:nvSpPr>
        <p:spPr>
          <a:xfrm>
            <a:off x="6096000" y="2133600"/>
            <a:ext cx="2819400" cy="3416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sz="2400" dirty="0">
                <a:solidFill>
                  <a:prstClr val="black"/>
                </a:solidFill>
              </a:rPr>
              <a:t>The Kingdom of God is the eternal spiritual home where Believers will live with God in infinite blessing, provision, love, joy, intimacy &amp; holiness as his children.</a:t>
            </a:r>
          </a:p>
        </p:txBody>
      </p:sp>
    </p:spTree>
    <p:extLst>
      <p:ext uri="{BB962C8B-B14F-4D97-AF65-F5344CB8AC3E}">
        <p14:creationId xmlns:p14="http://schemas.microsoft.com/office/powerpoint/2010/main" val="365243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E68BF-B176-1DE5-A4CC-6A177394335D}"/>
              </a:ext>
            </a:extLst>
          </p:cNvPr>
          <p:cNvSpPr txBox="1"/>
          <p:nvPr/>
        </p:nvSpPr>
        <p:spPr>
          <a:xfrm>
            <a:off x="1600200" y="228600"/>
            <a:ext cx="60198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400" b="1" dirty="0">
                <a:solidFill>
                  <a:srgbClr val="0000CC"/>
                </a:solidFill>
                <a:ea typeface="Times New Roman" pitchFamily="18" charset="0"/>
                <a:cs typeface="Arial" charset="0"/>
              </a:rPr>
              <a:t>God has commanded us to destroy sin in our lives. When we don’t we leave a stronghold that will fester.</a:t>
            </a:r>
          </a:p>
        </p:txBody>
      </p:sp>
      <p:sp>
        <p:nvSpPr>
          <p:cNvPr id="23555" name="Rectangle 3">
            <a:extLst>
              <a:ext uri="{FF2B5EF4-FFF2-40B4-BE49-F238E27FC236}">
                <a16:creationId xmlns:a16="http://schemas.microsoft.com/office/drawing/2014/main" id="{97D24339-DE13-BBFE-B1FF-988F77B0428E}"/>
              </a:ext>
            </a:extLst>
          </p:cNvPr>
          <p:cNvSpPr>
            <a:spLocks noChangeArrowheads="1"/>
          </p:cNvSpPr>
          <p:nvPr/>
        </p:nvSpPr>
        <p:spPr bwMode="auto">
          <a:xfrm>
            <a:off x="228600" y="2057400"/>
            <a:ext cx="8534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000000"/>
                </a:solidFill>
                <a:cs typeface="Times New Roman" panose="02020603050405020304" pitchFamily="18" charset="0"/>
              </a:rPr>
              <a:t>1 Samuel 15:7-17:50</a:t>
            </a:r>
            <a:r>
              <a:rPr lang="en-US" altLang="en-US" sz="2000" dirty="0">
                <a:solidFill>
                  <a:srgbClr val="000000"/>
                </a:solidFill>
                <a:cs typeface="Times New Roman" panose="02020603050405020304" pitchFamily="18" charset="0"/>
              </a:rPr>
              <a:t>, </a:t>
            </a:r>
            <a:r>
              <a:rPr lang="en-US" altLang="en-US" sz="2000" b="1" dirty="0">
                <a:solidFill>
                  <a:srgbClr val="000000"/>
                </a:solidFill>
                <a:cs typeface="Times New Roman" panose="02020603050405020304" pitchFamily="18" charset="0"/>
              </a:rPr>
              <a:t>“</a:t>
            </a:r>
            <a:r>
              <a:rPr lang="en-US" altLang="en-US" sz="2000" dirty="0">
                <a:cs typeface="Times New Roman" panose="02020603050405020304" pitchFamily="18" charset="0"/>
              </a:rPr>
              <a:t>Although you (King Saul) were once small in your own eyes, did you not become the head of the tribes of Israel?..</a:t>
            </a:r>
          </a:p>
          <a:p>
            <a:pPr eaLnBrk="1" hangingPunct="1">
              <a:spcBef>
                <a:spcPct val="0"/>
              </a:spcBef>
              <a:buFontTx/>
              <a:buNone/>
            </a:pPr>
            <a:endParaRPr lang="en-US" altLang="en-US" sz="2000" dirty="0">
              <a:cs typeface="Times New Roman" panose="02020603050405020304" pitchFamily="18" charset="0"/>
            </a:endParaRPr>
          </a:p>
          <a:p>
            <a:pPr eaLnBrk="1" hangingPunct="1">
              <a:spcBef>
                <a:spcPct val="0"/>
              </a:spcBef>
              <a:buFontTx/>
              <a:buNone/>
            </a:pPr>
            <a:r>
              <a:rPr lang="en-US" altLang="en-US" sz="2000" dirty="0">
                <a:cs typeface="Times New Roman" panose="02020603050405020304" pitchFamily="18" charset="0"/>
              </a:rPr>
              <a:t>Lord to Saul, ‘</a:t>
            </a:r>
            <a:r>
              <a:rPr lang="en-US" altLang="en-US" sz="2000" b="1" dirty="0">
                <a:solidFill>
                  <a:srgbClr val="0000CC"/>
                </a:solidFill>
                <a:cs typeface="Times New Roman" panose="02020603050405020304" pitchFamily="18" charset="0"/>
              </a:rPr>
              <a:t>Go and completely destroy those wicked people, ..Why did you not obey the Lord?</a:t>
            </a:r>
          </a:p>
          <a:p>
            <a:pPr eaLnBrk="1" hangingPunct="1">
              <a:spcBef>
                <a:spcPct val="0"/>
              </a:spcBef>
              <a:buFontTx/>
              <a:buNone/>
            </a:pPr>
            <a:endParaRPr lang="en-US" altLang="en-US" sz="2000" b="1" dirty="0">
              <a:solidFill>
                <a:srgbClr val="0000CC"/>
              </a:solidFill>
              <a:cs typeface="Times New Roman" panose="02020603050405020304" pitchFamily="18" charset="0"/>
            </a:endParaRPr>
          </a:p>
          <a:p>
            <a:pPr eaLnBrk="1" hangingPunct="1">
              <a:spcBef>
                <a:spcPct val="0"/>
              </a:spcBef>
              <a:buFontTx/>
              <a:buNone/>
            </a:pPr>
            <a:r>
              <a:rPr lang="en-US" altLang="en-US" sz="2000" b="1" dirty="0"/>
              <a:t>1 Samuel 15:28-29  </a:t>
            </a:r>
            <a:r>
              <a:rPr lang="en-US" altLang="en-US" sz="2000" dirty="0"/>
              <a:t>Samuel said to him, </a:t>
            </a:r>
            <a:r>
              <a:rPr lang="en-US" altLang="en-US" sz="2000" b="1" dirty="0">
                <a:solidFill>
                  <a:srgbClr val="0000CC"/>
                </a:solidFill>
              </a:rPr>
              <a:t>“The LORD has torn the kingdom of Israel from you today </a:t>
            </a:r>
          </a:p>
          <a:p>
            <a:pPr eaLnBrk="1" hangingPunct="1">
              <a:spcBef>
                <a:spcPct val="0"/>
              </a:spcBef>
              <a:buFontTx/>
              <a:buNone/>
            </a:pPr>
            <a:endParaRPr lang="en-US" altLang="en-US" sz="2000" b="1" dirty="0">
              <a:solidFill>
                <a:srgbClr val="0000CC"/>
              </a:solidFill>
            </a:endParaRPr>
          </a:p>
          <a:p>
            <a:pPr eaLnBrk="1" hangingPunct="1">
              <a:spcBef>
                <a:spcPct val="0"/>
              </a:spcBef>
              <a:buFontTx/>
              <a:buNone/>
            </a:pPr>
            <a:r>
              <a:rPr lang="en-US" altLang="en-US" sz="2000" dirty="0"/>
              <a:t>1 Chronicles 10:12-11:1 </a:t>
            </a:r>
            <a:r>
              <a:rPr lang="en-US" altLang="en-US" sz="2000" b="1" dirty="0">
                <a:solidFill>
                  <a:srgbClr val="0000CC"/>
                </a:solidFill>
              </a:rPr>
              <a:t>Saul died because he was unfaithful to the LORD; he did not keep the word of the LORD</a:t>
            </a:r>
            <a:endParaRPr lang="en-US" altLang="en-US" sz="2000" b="1" dirty="0">
              <a:solidFill>
                <a:srgbClr val="0000CC"/>
              </a:solidFill>
              <a:cs typeface="Times New Roman" panose="02020603050405020304" pitchFamily="18" charset="0"/>
            </a:endParaRPr>
          </a:p>
        </p:txBody>
      </p:sp>
      <p:sp>
        <p:nvSpPr>
          <p:cNvPr id="5" name="TextBox 4">
            <a:extLst>
              <a:ext uri="{FF2B5EF4-FFF2-40B4-BE49-F238E27FC236}">
                <a16:creationId xmlns:a16="http://schemas.microsoft.com/office/drawing/2014/main" id="{87425CB8-9C28-15C9-3382-2CA9E2D67D7A}"/>
              </a:ext>
            </a:extLst>
          </p:cNvPr>
          <p:cNvSpPr txBox="1"/>
          <p:nvPr/>
        </p:nvSpPr>
        <p:spPr>
          <a:xfrm>
            <a:off x="381000" y="5867400"/>
            <a:ext cx="7742238" cy="40005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eaLnBrk="1" fontAlgn="auto" hangingPunct="1">
              <a:spcBef>
                <a:spcPts val="0"/>
              </a:spcBef>
              <a:spcAft>
                <a:spcPts val="0"/>
              </a:spcAft>
              <a:defRPr/>
            </a:pPr>
            <a:r>
              <a:rPr lang="en-US" sz="2000" b="1" dirty="0">
                <a:solidFill>
                  <a:srgbClr val="FF0000"/>
                </a:solidFill>
              </a:rPr>
              <a:t>Do we have a stronghold of sin that may hurt us in the future?</a:t>
            </a:r>
          </a:p>
        </p:txBody>
      </p:sp>
    </p:spTree>
    <p:extLst>
      <p:ext uri="{BB962C8B-B14F-4D97-AF65-F5344CB8AC3E}">
        <p14:creationId xmlns:p14="http://schemas.microsoft.com/office/powerpoint/2010/main" val="247467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D676F-F594-E0C3-6526-2183AED22A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3A095D-3354-73BB-AACE-42BB9DF4CFA4}"/>
              </a:ext>
            </a:extLst>
          </p:cNvPr>
          <p:cNvSpPr txBox="1"/>
          <p:nvPr/>
        </p:nvSpPr>
        <p:spPr>
          <a:xfrm>
            <a:off x="1600200" y="228600"/>
            <a:ext cx="60198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400" b="1" dirty="0">
                <a:solidFill>
                  <a:srgbClr val="0000CC"/>
                </a:solidFill>
                <a:ea typeface="Times New Roman" pitchFamily="18" charset="0"/>
                <a:cs typeface="Arial" charset="0"/>
              </a:rPr>
              <a:t>God has commanded us to destroy sin in our lives. When we don’t we leave a stronghold that will fester.</a:t>
            </a:r>
          </a:p>
        </p:txBody>
      </p:sp>
      <p:sp>
        <p:nvSpPr>
          <p:cNvPr id="23555" name="Rectangle 3">
            <a:extLst>
              <a:ext uri="{FF2B5EF4-FFF2-40B4-BE49-F238E27FC236}">
                <a16:creationId xmlns:a16="http://schemas.microsoft.com/office/drawing/2014/main" id="{0CD1C962-DE93-2061-CB4A-2D9449CF024E}"/>
              </a:ext>
            </a:extLst>
          </p:cNvPr>
          <p:cNvSpPr>
            <a:spLocks noChangeArrowheads="1"/>
          </p:cNvSpPr>
          <p:nvPr/>
        </p:nvSpPr>
        <p:spPr bwMode="auto">
          <a:xfrm>
            <a:off x="228600" y="2057400"/>
            <a:ext cx="8534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000000"/>
                </a:solidFill>
                <a:cs typeface="Times New Roman" panose="02020603050405020304" pitchFamily="18" charset="0"/>
              </a:rPr>
              <a:t>1 Samuel 15:7-17:50</a:t>
            </a:r>
            <a:r>
              <a:rPr lang="en-US" altLang="en-US" sz="2000" dirty="0">
                <a:solidFill>
                  <a:srgbClr val="000000"/>
                </a:solidFill>
                <a:cs typeface="Times New Roman" panose="02020603050405020304" pitchFamily="18" charset="0"/>
              </a:rPr>
              <a:t>, </a:t>
            </a:r>
            <a:r>
              <a:rPr lang="en-US" altLang="en-US" sz="2000" b="1" dirty="0">
                <a:solidFill>
                  <a:srgbClr val="000000"/>
                </a:solidFill>
                <a:cs typeface="Times New Roman" panose="02020603050405020304" pitchFamily="18" charset="0"/>
              </a:rPr>
              <a:t>“</a:t>
            </a:r>
            <a:r>
              <a:rPr lang="en-US" altLang="en-US" sz="2000" dirty="0">
                <a:cs typeface="Times New Roman" panose="02020603050405020304" pitchFamily="18" charset="0"/>
              </a:rPr>
              <a:t>Although you (King Saul) were once small in your own eyes, did you not become the head of the tribes of Israel?..</a:t>
            </a:r>
          </a:p>
          <a:p>
            <a:pPr eaLnBrk="1" hangingPunct="1">
              <a:spcBef>
                <a:spcPct val="0"/>
              </a:spcBef>
              <a:buFontTx/>
              <a:buNone/>
            </a:pPr>
            <a:endParaRPr lang="en-US" altLang="en-US" sz="2000" dirty="0">
              <a:cs typeface="Times New Roman" panose="02020603050405020304" pitchFamily="18" charset="0"/>
            </a:endParaRPr>
          </a:p>
          <a:p>
            <a:pPr eaLnBrk="1" hangingPunct="1">
              <a:spcBef>
                <a:spcPct val="0"/>
              </a:spcBef>
              <a:buFontTx/>
              <a:buNone/>
            </a:pPr>
            <a:r>
              <a:rPr lang="en-US" altLang="en-US" sz="2000" dirty="0">
                <a:cs typeface="Times New Roman" panose="02020603050405020304" pitchFamily="18" charset="0"/>
              </a:rPr>
              <a:t>Lord to Saul, ‘</a:t>
            </a:r>
            <a:r>
              <a:rPr lang="en-US" altLang="en-US" sz="2000" b="1" dirty="0">
                <a:solidFill>
                  <a:srgbClr val="0000CC"/>
                </a:solidFill>
                <a:cs typeface="Times New Roman" panose="02020603050405020304" pitchFamily="18" charset="0"/>
              </a:rPr>
              <a:t>Go and completely destroy those wicked people, ..Why did you not obey the Lord?</a:t>
            </a:r>
          </a:p>
          <a:p>
            <a:pPr eaLnBrk="1" hangingPunct="1">
              <a:spcBef>
                <a:spcPct val="0"/>
              </a:spcBef>
              <a:buFontTx/>
              <a:buNone/>
            </a:pPr>
            <a:endParaRPr lang="en-US" altLang="en-US" sz="2000" b="1" dirty="0">
              <a:solidFill>
                <a:srgbClr val="0000CC"/>
              </a:solidFill>
              <a:cs typeface="Times New Roman" panose="02020603050405020304" pitchFamily="18" charset="0"/>
            </a:endParaRPr>
          </a:p>
          <a:p>
            <a:pPr eaLnBrk="1" hangingPunct="1">
              <a:spcBef>
                <a:spcPct val="0"/>
              </a:spcBef>
              <a:buFontTx/>
              <a:buNone/>
            </a:pPr>
            <a:r>
              <a:rPr lang="en-US" altLang="en-US" sz="2000" b="1" dirty="0"/>
              <a:t>1 Samuel 15:28-29  </a:t>
            </a:r>
            <a:r>
              <a:rPr lang="en-US" altLang="en-US" sz="2000" dirty="0"/>
              <a:t>Samuel said to him, </a:t>
            </a:r>
            <a:r>
              <a:rPr lang="en-US" altLang="en-US" sz="2000" b="1" dirty="0">
                <a:solidFill>
                  <a:srgbClr val="0000CC"/>
                </a:solidFill>
              </a:rPr>
              <a:t>“The LORD has torn the kingdom of Israel from you today </a:t>
            </a:r>
          </a:p>
          <a:p>
            <a:pPr eaLnBrk="1" hangingPunct="1">
              <a:spcBef>
                <a:spcPct val="0"/>
              </a:spcBef>
              <a:buFontTx/>
              <a:buNone/>
            </a:pPr>
            <a:endParaRPr lang="en-US" altLang="en-US" sz="2000" b="1" dirty="0">
              <a:solidFill>
                <a:srgbClr val="0000CC"/>
              </a:solidFill>
            </a:endParaRPr>
          </a:p>
          <a:p>
            <a:pPr eaLnBrk="1" hangingPunct="1">
              <a:spcBef>
                <a:spcPct val="0"/>
              </a:spcBef>
              <a:buFontTx/>
              <a:buNone/>
            </a:pPr>
            <a:r>
              <a:rPr lang="en-US" altLang="en-US" sz="2000" dirty="0"/>
              <a:t>1 Chronicles 10:12-11:1 </a:t>
            </a:r>
            <a:r>
              <a:rPr lang="en-US" altLang="en-US" sz="2000" b="1" dirty="0">
                <a:solidFill>
                  <a:srgbClr val="0000CC"/>
                </a:solidFill>
              </a:rPr>
              <a:t>Saul died because he was unfaithful to the LORD; he did not keep the word of the LORD</a:t>
            </a:r>
            <a:endParaRPr lang="en-US" altLang="en-US" sz="2000" b="1" dirty="0">
              <a:solidFill>
                <a:srgbClr val="0000CC"/>
              </a:solidFill>
              <a:cs typeface="Times New Roman" panose="02020603050405020304" pitchFamily="18" charset="0"/>
            </a:endParaRPr>
          </a:p>
        </p:txBody>
      </p:sp>
      <p:sp>
        <p:nvSpPr>
          <p:cNvPr id="5" name="TextBox 4">
            <a:extLst>
              <a:ext uri="{FF2B5EF4-FFF2-40B4-BE49-F238E27FC236}">
                <a16:creationId xmlns:a16="http://schemas.microsoft.com/office/drawing/2014/main" id="{173F8124-DDBC-A966-821A-AD88D486DC18}"/>
              </a:ext>
            </a:extLst>
          </p:cNvPr>
          <p:cNvSpPr txBox="1"/>
          <p:nvPr/>
        </p:nvSpPr>
        <p:spPr>
          <a:xfrm>
            <a:off x="381000" y="5867400"/>
            <a:ext cx="7742238" cy="40005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eaLnBrk="1" fontAlgn="auto" hangingPunct="1">
              <a:spcBef>
                <a:spcPts val="0"/>
              </a:spcBef>
              <a:spcAft>
                <a:spcPts val="0"/>
              </a:spcAft>
              <a:defRPr/>
            </a:pPr>
            <a:r>
              <a:rPr lang="en-US" sz="2000" b="1" dirty="0">
                <a:solidFill>
                  <a:srgbClr val="FF0000"/>
                </a:solidFill>
              </a:rPr>
              <a:t>Do we have a stronghold of sin that may hurt us in the future?</a:t>
            </a:r>
          </a:p>
        </p:txBody>
      </p:sp>
    </p:spTree>
    <p:extLst>
      <p:ext uri="{BB962C8B-B14F-4D97-AF65-F5344CB8AC3E}">
        <p14:creationId xmlns:p14="http://schemas.microsoft.com/office/powerpoint/2010/main" val="174963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89CB02A5-DF84-E766-529D-CCD29139555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4100">
                <a:solidFill>
                  <a:schemeClr val="tx1"/>
                </a:solidFill>
                <a:latin typeface="Arial" panose="020B0604020202020204" pitchFamily="34" charset="0"/>
              </a:defRPr>
            </a:lvl1pPr>
            <a:lvl2pPr marL="742950" indent="-285750">
              <a:spcBef>
                <a:spcPct val="20000"/>
              </a:spcBef>
              <a:buChar char="–"/>
              <a:defRPr sz="36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600">
                <a:solidFill>
                  <a:schemeClr val="tx1"/>
                </a:solidFill>
                <a:latin typeface="Arial" panose="020B0604020202020204" pitchFamily="34" charset="0"/>
              </a:defRPr>
            </a:lvl4pPr>
            <a:lvl5pPr marL="2057400" indent="-228600">
              <a:spcBef>
                <a:spcPct val="20000"/>
              </a:spcBef>
              <a:buChar char="»"/>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600">
                <a:solidFill>
                  <a:schemeClr val="tx1"/>
                </a:solidFill>
                <a:latin typeface="Arial" panose="020B0604020202020204" pitchFamily="34" charset="0"/>
              </a:defRPr>
            </a:lvl9pPr>
          </a:lstStyle>
          <a:p>
            <a:pPr eaLnBrk="1" hangingPunct="1">
              <a:spcBef>
                <a:spcPct val="0"/>
              </a:spcBef>
              <a:buFontTx/>
              <a:buNone/>
            </a:pPr>
            <a:endParaRPr lang="en-US" altLang="en-US" sz="2300">
              <a:solidFill>
                <a:srgbClr val="000000"/>
              </a:solidFill>
            </a:endParaRPr>
          </a:p>
        </p:txBody>
      </p:sp>
      <p:sp>
        <p:nvSpPr>
          <p:cNvPr id="5" name="Rectangle 4">
            <a:extLst>
              <a:ext uri="{FF2B5EF4-FFF2-40B4-BE49-F238E27FC236}">
                <a16:creationId xmlns:a16="http://schemas.microsoft.com/office/drawing/2014/main" id="{D52D74F0-2814-7345-051A-5AA2EF7ECFD4}"/>
              </a:ext>
            </a:extLst>
          </p:cNvPr>
          <p:cNvSpPr/>
          <p:nvPr/>
        </p:nvSpPr>
        <p:spPr>
          <a:xfrm>
            <a:off x="228600" y="1676400"/>
            <a:ext cx="8610600" cy="53244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eaLnBrk="1" hangingPunct="1">
              <a:spcBef>
                <a:spcPts val="1200"/>
              </a:spcBef>
              <a:spcAft>
                <a:spcPts val="1200"/>
              </a:spcAft>
              <a:defRPr/>
            </a:pPr>
            <a:r>
              <a:rPr lang="en-US" sz="2000" b="1" dirty="0"/>
              <a:t>Daniel 2:38-41 To </a:t>
            </a:r>
            <a:r>
              <a:rPr lang="en-US" altLang="ja-JP" sz="2000" b="1" dirty="0">
                <a:solidFill>
                  <a:srgbClr val="000000"/>
                </a:solidFill>
                <a:ea typeface="MS PGothic" pitchFamily="34" charset="-128"/>
              </a:rPr>
              <a:t>King </a:t>
            </a:r>
            <a:r>
              <a:rPr lang="en-US" sz="2000" b="1" dirty="0"/>
              <a:t>Nebuchadnezzar, </a:t>
            </a:r>
            <a:r>
              <a:rPr lang="en-US" sz="2000" b="1" dirty="0">
                <a:solidFill>
                  <a:srgbClr val="0000CC"/>
                </a:solidFill>
              </a:rPr>
              <a:t>Wherever they live, he has made you ruler over them all.</a:t>
            </a:r>
            <a:endParaRPr lang="en-US" sz="2000" dirty="0"/>
          </a:p>
          <a:p>
            <a:pPr eaLnBrk="1" hangingPunct="1">
              <a:spcBef>
                <a:spcPts val="1200"/>
              </a:spcBef>
              <a:spcAft>
                <a:spcPts val="1200"/>
              </a:spcAft>
              <a:defRPr/>
            </a:pPr>
            <a:r>
              <a:rPr lang="en-US" sz="2000" b="1" dirty="0"/>
              <a:t>Daniel 3:12  </a:t>
            </a:r>
            <a:r>
              <a:rPr lang="en-US" sz="2000" b="1" dirty="0">
                <a:solidFill>
                  <a:srgbClr val="0000CC"/>
                </a:solidFill>
              </a:rPr>
              <a:t>But there are some Jews whom you have set over the affairs ..They neither serve your gods nor worship the image of gold you have set up.”</a:t>
            </a:r>
          </a:p>
          <a:p>
            <a:pPr eaLnBrk="1" hangingPunct="1">
              <a:spcBef>
                <a:spcPts val="1200"/>
              </a:spcBef>
              <a:spcAft>
                <a:spcPts val="1200"/>
              </a:spcAft>
              <a:defRPr/>
            </a:pPr>
            <a:r>
              <a:rPr lang="en-US" sz="2000" b="1" dirty="0"/>
              <a:t>Daniel 2:44-45“ </a:t>
            </a:r>
            <a:r>
              <a:rPr lang="en-US" sz="2000" b="1" dirty="0">
                <a:solidFill>
                  <a:srgbClr val="0000CC"/>
                </a:solidFill>
              </a:rPr>
              <a:t>… God of heaven will set up a kingdom that will never be destroyed, nor will it be left to another people</a:t>
            </a:r>
          </a:p>
          <a:p>
            <a:pPr eaLnBrk="1" hangingPunct="1">
              <a:spcBef>
                <a:spcPts val="1200"/>
              </a:spcBef>
              <a:spcAft>
                <a:spcPts val="1200"/>
              </a:spcAft>
              <a:defRPr/>
            </a:pPr>
            <a:r>
              <a:rPr lang="en-US" sz="2000" b="1" dirty="0">
                <a:solidFill>
                  <a:srgbClr val="000000"/>
                </a:solidFill>
                <a:cs typeface="Calibri" pitchFamily="34" charset="0"/>
              </a:rPr>
              <a:t>Isaiah 45:12-13 </a:t>
            </a:r>
            <a:r>
              <a:rPr lang="en-US" sz="2000" b="1" baseline="30000" dirty="0">
                <a:solidFill>
                  <a:srgbClr val="000000"/>
                </a:solidFill>
                <a:cs typeface="Calibri" pitchFamily="34" charset="0"/>
              </a:rPr>
              <a:t> </a:t>
            </a:r>
            <a:r>
              <a:rPr lang="en-US" sz="2000" b="1" dirty="0">
                <a:solidFill>
                  <a:srgbClr val="0000CC"/>
                </a:solidFill>
                <a:cs typeface="Calibri" pitchFamily="34" charset="0"/>
              </a:rPr>
              <a:t>I will raise up Cyrus</a:t>
            </a:r>
            <a:r>
              <a:rPr lang="en-US" sz="2000" dirty="0">
                <a:solidFill>
                  <a:srgbClr val="0000CC"/>
                </a:solidFill>
                <a:cs typeface="Calibri" pitchFamily="34" charset="0"/>
              </a:rPr>
              <a:t> </a:t>
            </a:r>
            <a:r>
              <a:rPr lang="en-US" sz="2000" b="1" dirty="0">
                <a:solidFill>
                  <a:srgbClr val="000000"/>
                </a:solidFill>
                <a:cs typeface="Calibri" pitchFamily="34" charset="0"/>
              </a:rPr>
              <a:t>(Persian Empire Replaces Babylonian)</a:t>
            </a:r>
            <a:r>
              <a:rPr lang="en-US" sz="2000" dirty="0">
                <a:solidFill>
                  <a:srgbClr val="0000CC"/>
                </a:solidFill>
                <a:cs typeface="Calibri" pitchFamily="34" charset="0"/>
              </a:rPr>
              <a:t> </a:t>
            </a:r>
            <a:r>
              <a:rPr lang="en-US" sz="2000" dirty="0">
                <a:solidFill>
                  <a:srgbClr val="000000"/>
                </a:solidFill>
                <a:cs typeface="Calibri" pitchFamily="34" charset="0"/>
              </a:rPr>
              <a:t>in </a:t>
            </a:r>
            <a:r>
              <a:rPr lang="en-US" sz="2000" u="sng" dirty="0">
                <a:solidFill>
                  <a:srgbClr val="000000"/>
                </a:solidFill>
                <a:cs typeface="Calibri" pitchFamily="34" charset="0"/>
              </a:rPr>
              <a:t>my righteousness</a:t>
            </a:r>
            <a:r>
              <a:rPr lang="en-US" sz="2000" dirty="0">
                <a:solidFill>
                  <a:srgbClr val="000000"/>
                </a:solidFill>
                <a:cs typeface="Calibri" pitchFamily="34" charset="0"/>
              </a:rPr>
              <a:t>: .. </a:t>
            </a:r>
            <a:r>
              <a:rPr lang="en-US" sz="2000" dirty="0">
                <a:solidFill>
                  <a:schemeClr val="tx1"/>
                </a:solidFill>
                <a:cs typeface="Calibri" pitchFamily="34" charset="0"/>
              </a:rPr>
              <a:t>He will rebuild my city and </a:t>
            </a:r>
            <a:r>
              <a:rPr lang="en-US" sz="2000" b="1" dirty="0">
                <a:solidFill>
                  <a:srgbClr val="0000CC"/>
                </a:solidFill>
                <a:cs typeface="Calibri" pitchFamily="34" charset="0"/>
              </a:rPr>
              <a:t>set my exiles free</a:t>
            </a:r>
            <a:r>
              <a:rPr lang="en-US" sz="2000" dirty="0">
                <a:solidFill>
                  <a:srgbClr val="0000CC"/>
                </a:solidFill>
                <a:cs typeface="Calibri" pitchFamily="34" charset="0"/>
              </a:rPr>
              <a:t>,</a:t>
            </a:r>
            <a:r>
              <a:rPr lang="en-US" sz="2000" dirty="0">
                <a:solidFill>
                  <a:srgbClr val="000000"/>
                </a:solidFill>
                <a:cs typeface="Calibri" pitchFamily="34" charset="0"/>
              </a:rPr>
              <a:t> </a:t>
            </a:r>
            <a:r>
              <a:rPr lang="en-US" sz="2000" b="1" u="sng" dirty="0">
                <a:solidFill>
                  <a:srgbClr val="0000CC"/>
                </a:solidFill>
                <a:cs typeface="Calibri" pitchFamily="34" charset="0"/>
              </a:rPr>
              <a:t>but not for a price or reward</a:t>
            </a:r>
            <a:r>
              <a:rPr lang="en-US" sz="2000" b="1" u="sng" dirty="0">
                <a:solidFill>
                  <a:srgbClr val="000000"/>
                </a:solidFill>
                <a:cs typeface="Calibri" pitchFamily="34" charset="0"/>
              </a:rPr>
              <a:t>,</a:t>
            </a:r>
            <a:r>
              <a:rPr lang="en-US" sz="2000" u="sng" dirty="0">
                <a:solidFill>
                  <a:srgbClr val="000000"/>
                </a:solidFill>
                <a:cs typeface="Calibri" pitchFamily="34" charset="0"/>
              </a:rPr>
              <a:t> </a:t>
            </a:r>
            <a:r>
              <a:rPr lang="en-US" sz="2000" dirty="0">
                <a:solidFill>
                  <a:srgbClr val="000000"/>
                </a:solidFill>
                <a:cs typeface="Calibri" pitchFamily="34" charset="0"/>
              </a:rPr>
              <a:t>says the LORD Almighty.” </a:t>
            </a:r>
          </a:p>
          <a:p>
            <a:pPr eaLnBrk="1" hangingPunct="1">
              <a:spcBef>
                <a:spcPts val="1200"/>
              </a:spcBef>
              <a:spcAft>
                <a:spcPts val="1200"/>
              </a:spcAft>
              <a:defRPr/>
            </a:pPr>
            <a:endParaRPr lang="en-US" sz="2000" b="1" dirty="0">
              <a:solidFill>
                <a:srgbClr val="0000CC"/>
              </a:solidFill>
            </a:endParaRPr>
          </a:p>
          <a:p>
            <a:pPr eaLnBrk="1" hangingPunct="1">
              <a:spcBef>
                <a:spcPts val="1200"/>
              </a:spcBef>
              <a:spcAft>
                <a:spcPts val="1200"/>
              </a:spcAft>
              <a:defRPr/>
            </a:pPr>
            <a:endParaRPr lang="en-US" sz="2000" dirty="0">
              <a:solidFill>
                <a:srgbClr val="000000"/>
              </a:solidFill>
              <a:cs typeface="Calibri" pitchFamily="34" charset="0"/>
            </a:endParaRPr>
          </a:p>
        </p:txBody>
      </p:sp>
      <p:sp>
        <p:nvSpPr>
          <p:cNvPr id="10" name="TextBox 9">
            <a:extLst>
              <a:ext uri="{FF2B5EF4-FFF2-40B4-BE49-F238E27FC236}">
                <a16:creationId xmlns:a16="http://schemas.microsoft.com/office/drawing/2014/main" id="{E9C72FEF-5653-0CD8-8C7F-BABF082D2D49}"/>
              </a:ext>
            </a:extLst>
          </p:cNvPr>
          <p:cNvSpPr txBox="1"/>
          <p:nvPr/>
        </p:nvSpPr>
        <p:spPr>
          <a:xfrm>
            <a:off x="1524000" y="152400"/>
            <a:ext cx="60198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400" b="1" u="sng" dirty="0">
                <a:solidFill>
                  <a:srgbClr val="FF0000"/>
                </a:solidFill>
                <a:ea typeface="Times New Roman" pitchFamily="18" charset="0"/>
                <a:cs typeface="Arial" charset="0"/>
              </a:rPr>
              <a:t>A Major Theme of Purim:</a:t>
            </a:r>
          </a:p>
          <a:p>
            <a:pPr algn="ctr" eaLnBrk="1" hangingPunct="1">
              <a:defRPr/>
            </a:pPr>
            <a:r>
              <a:rPr lang="en-US" sz="2400" b="1" dirty="0">
                <a:solidFill>
                  <a:srgbClr val="0000CC"/>
                </a:solidFill>
                <a:ea typeface="Times New Roman" pitchFamily="18" charset="0"/>
                <a:cs typeface="Arial" charset="0"/>
              </a:rPr>
              <a:t>God raises Kings and Kingdoms for His Glory and Purposes</a:t>
            </a:r>
          </a:p>
        </p:txBody>
      </p:sp>
      <p:sp>
        <p:nvSpPr>
          <p:cNvPr id="6" name="TextBox 5">
            <a:extLst>
              <a:ext uri="{FF2B5EF4-FFF2-40B4-BE49-F238E27FC236}">
                <a16:creationId xmlns:a16="http://schemas.microsoft.com/office/drawing/2014/main" id="{41FDCB4B-7965-D8B7-A578-C1C47B342665}"/>
              </a:ext>
            </a:extLst>
          </p:cNvPr>
          <p:cNvSpPr txBox="1"/>
          <p:nvPr/>
        </p:nvSpPr>
        <p:spPr>
          <a:xfrm>
            <a:off x="381000" y="6172200"/>
            <a:ext cx="7742238" cy="40005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eaLnBrk="1" fontAlgn="auto" hangingPunct="1">
              <a:spcBef>
                <a:spcPts val="0"/>
              </a:spcBef>
              <a:spcAft>
                <a:spcPts val="0"/>
              </a:spcAft>
              <a:defRPr/>
            </a:pPr>
            <a:r>
              <a:rPr lang="en-US" sz="2000" b="1" dirty="0">
                <a:solidFill>
                  <a:srgbClr val="FF0000"/>
                </a:solidFill>
              </a:rPr>
              <a:t>Do we have a stronghold of sin that may hurt us in the future?</a:t>
            </a:r>
          </a:p>
        </p:txBody>
      </p:sp>
    </p:spTree>
    <p:extLst>
      <p:ext uri="{BB962C8B-B14F-4D97-AF65-F5344CB8AC3E}">
        <p14:creationId xmlns:p14="http://schemas.microsoft.com/office/powerpoint/2010/main" val="14221425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6840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20932</TotalTime>
  <Words>3703</Words>
  <Application>Microsoft Office PowerPoint</Application>
  <PresentationFormat>On-screen Show (4:3)</PresentationFormat>
  <Paragraphs>294</Paragraphs>
  <Slides>37</Slides>
  <Notes>22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37</vt:i4>
      </vt:variant>
    </vt:vector>
  </HeadingPairs>
  <TitlesOfParts>
    <vt:vector size="49" baseType="lpstr">
      <vt:lpstr>MS PGothic</vt:lpstr>
      <vt:lpstr>Arial</vt:lpstr>
      <vt:lpstr>Calibri</vt:lpstr>
      <vt:lpstr>Roboto</vt:lpstr>
      <vt:lpstr>Times New Roman</vt:lpstr>
      <vt:lpstr>Trebuchet MS</vt:lpstr>
      <vt:lpstr>Default Design</vt:lpstr>
      <vt:lpstr>1_Default Design</vt:lpstr>
      <vt:lpstr>7_Default Design</vt:lpstr>
      <vt:lpstr>22_Default Design</vt:lpstr>
      <vt:lpstr>27_Default Design</vt:lpstr>
      <vt:lpstr>15_Default Design</vt:lpstr>
      <vt:lpstr>Purim: Celebrating Jewish Deliverance and Joy</vt:lpstr>
      <vt:lpstr>PowerPoint Presentation</vt:lpstr>
      <vt:lpstr>Agenda Items</vt:lpstr>
      <vt:lpstr>Biblical &amp; Historic Significance of Purim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Persian Empire Context</vt:lpstr>
      <vt:lpstr>The Miraculous Deliverance  of the Jews</vt:lpstr>
      <vt:lpstr>Traditional Observances and Customs</vt:lpstr>
      <vt:lpstr>Reading of the Megillah</vt:lpstr>
      <vt:lpstr>Giving Gifts and Charity (Mishloach Manot and Matanot LaEvyonim)</vt:lpstr>
      <vt:lpstr>Festive Meals and Celebrations</vt:lpstr>
      <vt:lpstr>Symbolic Foods and Treats</vt:lpstr>
      <vt:lpstr>Hamantaschen: The Triangular Pastry</vt:lpstr>
      <vt:lpstr>Feast and Special Meals</vt:lpstr>
      <vt:lpstr>Other Traditional Foods</vt:lpstr>
      <vt:lpstr>The Spirit of Joy and Festivity</vt:lpstr>
      <vt:lpstr>Costumes and Masquerades</vt:lpstr>
      <vt:lpstr>Purim Spiels and Performances</vt:lpstr>
      <vt:lpstr>Music, Dancing, and Parades</vt:lpstr>
      <vt:lpstr>Purim Around the World</vt:lpstr>
      <vt:lpstr>Different Cultural Expressions</vt:lpstr>
      <vt:lpstr>Comparing Customs in Various Communities</vt:lpstr>
      <vt:lpstr>Purim in Modern Israel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 Fielding</dc:creator>
  <cp:lastModifiedBy>Jay Fielding</cp:lastModifiedBy>
  <cp:revision>584</cp:revision>
  <dcterms:created xsi:type="dcterms:W3CDTF">2011-03-15T11:41:57Z</dcterms:created>
  <dcterms:modified xsi:type="dcterms:W3CDTF">2025-02-24T17:46:29Z</dcterms:modified>
</cp:coreProperties>
</file>